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15"/>
  </p:notesMasterIdLst>
  <p:sldIdLst>
    <p:sldId id="256" r:id="rId5"/>
    <p:sldId id="266" r:id="rId6"/>
    <p:sldId id="267" r:id="rId7"/>
    <p:sldId id="268" r:id="rId8"/>
    <p:sldId id="269" r:id="rId9"/>
    <p:sldId id="270" r:id="rId10"/>
    <p:sldId id="271" r:id="rId11"/>
    <p:sldId id="272" r:id="rId12"/>
    <p:sldId id="273" r:id="rId13"/>
    <p:sldId id="274" r:id="rId14"/>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Helvetica Neue"/>
        <a:ea typeface="Helvetica Neue"/>
        <a:cs typeface="Helvetica Neue"/>
        <a:sym typeface="Helvetica Neue"/>
      </a:defRPr>
    </a:lvl1pPr>
    <a:lvl2pPr marL="0" marR="0" indent="4572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Helvetica Neue"/>
        <a:ea typeface="Helvetica Neue"/>
        <a:cs typeface="Helvetica Neue"/>
        <a:sym typeface="Helvetica Neue"/>
      </a:defRPr>
    </a:lvl2pPr>
    <a:lvl3pPr marL="0" marR="0" indent="9144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Helvetica Neue"/>
        <a:ea typeface="Helvetica Neue"/>
        <a:cs typeface="Helvetica Neue"/>
        <a:sym typeface="Helvetica Neue"/>
      </a:defRPr>
    </a:lvl3pPr>
    <a:lvl4pPr marL="0" marR="0" indent="13716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Helvetica Neue"/>
        <a:ea typeface="Helvetica Neue"/>
        <a:cs typeface="Helvetica Neue"/>
        <a:sym typeface="Helvetica Neue"/>
      </a:defRPr>
    </a:lvl4pPr>
    <a:lvl5pPr marL="0" marR="0" indent="18288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Helvetica Neue"/>
        <a:ea typeface="Helvetica Neue"/>
        <a:cs typeface="Helvetica Neue"/>
        <a:sym typeface="Helvetica Neue"/>
      </a:defRPr>
    </a:lvl5pPr>
    <a:lvl6pPr marL="0" marR="0" indent="22860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Helvetica Neue"/>
        <a:ea typeface="Helvetica Neue"/>
        <a:cs typeface="Helvetica Neue"/>
        <a:sym typeface="Helvetica Neue"/>
      </a:defRPr>
    </a:lvl6pPr>
    <a:lvl7pPr marL="0" marR="0" indent="27432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Helvetica Neue"/>
        <a:ea typeface="Helvetica Neue"/>
        <a:cs typeface="Helvetica Neue"/>
        <a:sym typeface="Helvetica Neue"/>
      </a:defRPr>
    </a:lvl7pPr>
    <a:lvl8pPr marL="0" marR="0" indent="32004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Helvetica Neue"/>
        <a:ea typeface="Helvetica Neue"/>
        <a:cs typeface="Helvetica Neue"/>
        <a:sym typeface="Helvetica Neue"/>
      </a:defRPr>
    </a:lvl8pPr>
    <a:lvl9pPr marL="0" marR="0" indent="36576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3C937"/>
    <a:srgbClr val="254BA1"/>
    <a:srgbClr val="990033"/>
    <a:srgbClr val="74B2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8C59780-9EF6-4E9B-9C82-8F4399DBC5A4}" v="1" dt="2024-06-14T07:52:48.263"/>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a:tcStyle>
        <a:tcBdr/>
        <a:fill>
          <a:solidFill>
            <a:srgbClr val="E3E5E8"/>
          </a:solidFill>
        </a:fill>
      </a:tcStyle>
    </a:band2H>
    <a:firstCol>
      <a:tcTxStyle b="on" i="off">
        <a:font>
          <a:latin typeface="Helvetica Neue"/>
          <a:ea typeface="Helvetica Neue"/>
          <a:cs typeface="Helvetica Neue"/>
        </a:font>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wholeTbl>
    <a:band2H>
      <a:tcTxStyle/>
      <a:tcStyle>
        <a:tcBdr/>
        <a:fill>
          <a:solidFill>
            <a:srgbClr val="E3E5E8"/>
          </a:solidFill>
        </a:fill>
      </a:tcStyle>
    </a:band2H>
    <a:firstCol>
      <a:tcTxStyle b="on" i="off">
        <a:font>
          <a:latin typeface="Helvetica Neue"/>
          <a:ea typeface="Helvetica Neue"/>
          <a:cs typeface="Helvetica Neue"/>
        </a:font>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
          <a:latin typeface="Helvetica Neue"/>
          <a:ea typeface="Helvetica Neue"/>
          <a:cs typeface="Helvetica Neue"/>
        </a:font>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solidFill>
            <a:schemeClr val="accent1">
              <a:lumOff val="16847"/>
            </a:schemeClr>
          </a:solidFill>
        </a:fill>
      </a:tcStyle>
    </a:firstRow>
  </a:tblStyle>
  <a:tblStyle styleId="{EEE7283C-3CF3-47DC-8721-378D4A62B228}" styleName="">
    <a:tblBg/>
    <a:wholeTbl>
      <a:tcTxStyle b="off" i="off">
        <a:font>
          <a:latin typeface="Helvetica Neue"/>
          <a:ea typeface="Helvetica Neue"/>
          <a:cs typeface="Helvetica Neue"/>
        </a:font>
        <a:srgbClr val="000000"/>
      </a:tcTxStyle>
      <a:tcStyle>
        <a:tcBdr>
          <a:left>
            <a:ln w="12700" cap="flat">
              <a:solidFill>
                <a:srgbClr val="838383"/>
              </a:solidFill>
              <a:prstDash val="solid"/>
              <a:miter lim="400000"/>
            </a:ln>
          </a:left>
          <a:right>
            <a:ln w="12700" cap="flat">
              <a:solidFill>
                <a:srgbClr val="838383"/>
              </a:solidFill>
              <a:prstDash val="solid"/>
              <a:miter lim="400000"/>
            </a:ln>
          </a:right>
          <a:top>
            <a:ln w="12700" cap="flat">
              <a:solidFill>
                <a:srgbClr val="838383"/>
              </a:solidFill>
              <a:prstDash val="solid"/>
              <a:miter lim="400000"/>
            </a:ln>
          </a:top>
          <a:bottom>
            <a:ln w="12700" cap="flat">
              <a:solidFill>
                <a:srgbClr val="838383"/>
              </a:solidFill>
              <a:prstDash val="solid"/>
              <a:miter lim="400000"/>
            </a:ln>
          </a:bottom>
          <a:insideH>
            <a:ln w="12700" cap="flat">
              <a:solidFill>
                <a:srgbClr val="838383"/>
              </a:solidFill>
              <a:prstDash val="solid"/>
              <a:miter lim="400000"/>
            </a:ln>
          </a:insideH>
          <a:insideV>
            <a:ln w="12700" cap="flat">
              <a:solidFill>
                <a:srgbClr val="838383"/>
              </a:solidFill>
              <a:prstDash val="solid"/>
              <a:miter lim="400000"/>
            </a:ln>
          </a:insideV>
        </a:tcBdr>
        <a:fill>
          <a:noFill/>
        </a:fill>
      </a:tcStyle>
    </a:wholeTbl>
    <a:band2H>
      <a:tcTxStyle/>
      <a:tcStyle>
        <a:tcBdr/>
        <a:fill>
          <a:solidFill>
            <a:srgbClr val="EDEEEE"/>
          </a:solidFill>
        </a:fill>
      </a:tcStyle>
    </a:band2H>
    <a:firstCol>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808080"/>
              </a:solidFill>
              <a:prstDash val="solid"/>
              <a:miter lim="400000"/>
            </a:ln>
          </a:right>
          <a:top>
            <a:ln w="12700" cap="flat">
              <a:solidFill>
                <a:srgbClr val="808080"/>
              </a:solidFill>
              <a:prstDash val="solid"/>
              <a:miter lim="400000"/>
            </a:ln>
          </a:top>
          <a:bottom>
            <a:ln w="12700" cap="flat">
              <a:solidFill>
                <a:srgbClr val="808080"/>
              </a:solidFill>
              <a:prstDash val="solid"/>
              <a:miter lim="400000"/>
            </a:ln>
          </a:bottom>
          <a:insideH>
            <a:ln w="12700" cap="flat">
              <a:solidFill>
                <a:srgbClr val="808080"/>
              </a:solidFill>
              <a:prstDash val="solid"/>
              <a:miter lim="400000"/>
            </a:ln>
          </a:insideH>
          <a:insideV>
            <a:ln w="12700" cap="flat">
              <a:solidFill>
                <a:srgbClr val="808080"/>
              </a:solidFill>
              <a:prstDash val="solid"/>
              <a:miter lim="400000"/>
            </a:ln>
          </a:insideV>
        </a:tcBdr>
        <a:fill>
          <a:solidFill>
            <a:srgbClr val="88FA4F"/>
          </a:solidFill>
        </a:fill>
      </a:tcStyle>
    </a:firstCol>
    <a:lastRow>
      <a:tcTxStyle b="off" i="off">
        <a:font>
          <a:latin typeface="Helvetica Neue"/>
          <a:ea typeface="Helvetica Neue"/>
          <a:cs typeface="Helvetica Neue"/>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chemeClr val="accent3"/>
              </a:solidFill>
              <a:prstDash val="solid"/>
              <a:miter lim="400000"/>
            </a:ln>
          </a:top>
          <a:bottom>
            <a:ln w="12700" cap="flat">
              <a:solidFill>
                <a:srgbClr val="4D4D4D"/>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4D4D4D"/>
              </a:solidFill>
              <a:prstDash val="solid"/>
              <a:miter lim="400000"/>
            </a:ln>
          </a:right>
          <a:top>
            <a:ln w="12700" cap="flat">
              <a:solidFill>
                <a:srgbClr val="4D4D4D"/>
              </a:solidFill>
              <a:prstDash val="solid"/>
              <a:miter lim="400000"/>
            </a:ln>
          </a:top>
          <a:bottom>
            <a:ln w="12700" cap="flat">
              <a:solidFill>
                <a:srgbClr val="4D4D4D"/>
              </a:solidFill>
              <a:prstDash val="solid"/>
              <a:miter lim="400000"/>
            </a:ln>
          </a:bottom>
          <a:insideH>
            <a:ln w="12700" cap="flat">
              <a:solidFill>
                <a:srgbClr val="4D4D4D"/>
              </a:solidFill>
              <a:prstDash val="solid"/>
              <a:miter lim="400000"/>
            </a:ln>
          </a:insideH>
          <a:insideV>
            <a:ln w="12700" cap="flat">
              <a:solidFill>
                <a:srgbClr val="4D4D4D"/>
              </a:solidFill>
              <a:prstDash val="solid"/>
              <a:miter lim="400000"/>
            </a:ln>
          </a:insideV>
        </a:tcBdr>
        <a:fill>
          <a:solidFill>
            <a:srgbClr val="60D937"/>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wholeTbl>
    <a:band2H>
      <a:tcTxStyle/>
      <a:tcStyle>
        <a:tcBdr/>
        <a:fill>
          <a:solidFill>
            <a:schemeClr val="accent4">
              <a:hueOff val="348544"/>
              <a:lumOff val="7139"/>
            </a:schemeClr>
          </a:solidFill>
        </a:fill>
      </a:tcStyle>
    </a:band2H>
    <a:firstCol>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8BB00"/>
          </a:solidFill>
        </a:fill>
      </a:tcStyle>
    </a:firstCol>
    <a:la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38100" cap="flat">
              <a:solidFill>
                <a:srgbClr val="F8BA00"/>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lastRow>
    <a:fir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9400"/>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464646"/>
              </a:solidFill>
              <a:prstDash val="solid"/>
              <a:miter lim="400000"/>
            </a:ln>
          </a:left>
          <a:right>
            <a:ln w="12700" cap="flat">
              <a:solidFill>
                <a:srgbClr val="464646"/>
              </a:solidFill>
              <a:prstDash val="solid"/>
              <a:miter lim="400000"/>
            </a:ln>
          </a:right>
          <a:top>
            <a:ln w="12700" cap="flat">
              <a:solidFill>
                <a:srgbClr val="464646"/>
              </a:solidFill>
              <a:prstDash val="solid"/>
              <a:miter lim="400000"/>
            </a:ln>
          </a:top>
          <a:bottom>
            <a:ln w="12700" cap="flat">
              <a:solidFill>
                <a:srgbClr val="464646"/>
              </a:solidFill>
              <a:prstDash val="solid"/>
              <a:miter lim="400000"/>
            </a:ln>
          </a:bottom>
          <a:insideH>
            <a:ln w="12700" cap="flat">
              <a:solidFill>
                <a:srgbClr val="464646"/>
              </a:solidFill>
              <a:prstDash val="solid"/>
              <a:miter lim="400000"/>
            </a:ln>
          </a:insideH>
          <a:insideV>
            <a:ln w="12700" cap="flat">
              <a:solidFill>
                <a:srgbClr val="464646"/>
              </a:solidFill>
              <a:prstDash val="solid"/>
              <a:miter lim="400000"/>
            </a:ln>
          </a:insideV>
        </a:tcBdr>
        <a:fill>
          <a:noFill/>
        </a:fill>
      </a:tcStyle>
    </a:wholeTbl>
    <a:band2H>
      <a:tcTxStyle/>
      <a:tcStyle>
        <a:tcBdr/>
        <a:fill>
          <a:solidFill>
            <a:srgbClr val="D4D5D5"/>
          </a:solidFill>
        </a:fill>
      </a:tcStyle>
    </a:band2H>
    <a:firstCol>
      <a:tcTxStyle b="on" i="off">
        <a:font>
          <a:latin typeface="Helvetica Neue"/>
          <a:ea typeface="Helvetica Neue"/>
          <a:cs typeface="Helvetica Neue"/>
        </a:font>
        <a:srgbClr val="FFFFFF"/>
      </a:tcTxStyle>
      <a:tcStyle>
        <a:tcBdr>
          <a:left>
            <a:ln w="12700" cap="flat">
              <a:solidFill>
                <a:srgbClr val="5E5E5E"/>
              </a:solidFill>
              <a:prstDash val="solid"/>
              <a:miter lim="400000"/>
            </a:ln>
          </a:left>
          <a:right>
            <a:ln w="12700" cap="flat">
              <a:solidFill>
                <a:srgbClr val="A6AAA9"/>
              </a:solidFill>
              <a:prstDash val="solid"/>
              <a:miter lim="400000"/>
            </a:ln>
          </a:right>
          <a:top>
            <a:ln w="12700" cap="flat">
              <a:solidFill>
                <a:srgbClr val="C3C3C3"/>
              </a:solidFill>
              <a:prstDash val="solid"/>
              <a:miter lim="400000"/>
            </a:ln>
          </a:top>
          <a:bottom>
            <a:ln w="12700" cap="flat">
              <a:solidFill>
                <a:srgbClr val="C3C3C3"/>
              </a:solidFill>
              <a:prstDash val="solid"/>
              <a:miter lim="400000"/>
            </a:ln>
          </a:bottom>
          <a:insideH>
            <a:ln w="12700" cap="flat">
              <a:solidFill>
                <a:srgbClr val="C3C3C3"/>
              </a:solidFill>
              <a:prstDash val="solid"/>
              <a:miter lim="400000"/>
            </a:ln>
          </a:insideH>
          <a:insideV>
            <a:ln w="12700" cap="flat">
              <a:solidFill>
                <a:srgbClr val="C3C3C3"/>
              </a:solidFill>
              <a:prstDash val="solid"/>
              <a:miter lim="400000"/>
            </a:ln>
          </a:insideV>
        </a:tcBdr>
        <a:fill>
          <a:solidFill>
            <a:srgbClr val="CB2A7B"/>
          </a:solidFill>
        </a:fill>
      </a:tcStyle>
    </a:firstCol>
    <a:lastRow>
      <a:tcTxStyle b="on" i="off">
        <a:font>
          <a:latin typeface="Helvetica Neue"/>
          <a:ea typeface="Helvetica Neue"/>
          <a:cs typeface="Helvetica Neue"/>
        </a:font>
        <a:srgbClr val="000000"/>
      </a:tcTxStyle>
      <a:tcStyle>
        <a:tcBdr>
          <a:left>
            <a:ln w="12700" cap="flat">
              <a:solidFill>
                <a:srgbClr val="5E5E5E"/>
              </a:solidFill>
              <a:prstDash val="solid"/>
              <a:miter lim="400000"/>
            </a:ln>
          </a:left>
          <a:right>
            <a:ln w="12700" cap="flat">
              <a:solidFill>
                <a:srgbClr val="5E5E5E"/>
              </a:solidFill>
              <a:prstDash val="solid"/>
              <a:miter lim="400000"/>
            </a:ln>
          </a:right>
          <a:top>
            <a:ln w="38100" cap="flat">
              <a:solidFill>
                <a:srgbClr val="CB297B"/>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5E5E5E"/>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991A5F"/>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solidFill>
                <a:srgbClr val="6C6C6C"/>
              </a:solidFill>
              <a:prstDash val="solid"/>
              <a:miter lim="400000"/>
            </a:ln>
          </a:left>
          <a:right>
            <a:ln w="254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6C6C6C"/>
              </a:solidFill>
              <a:prstDash val="solid"/>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6C6C6C"/>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6DCE0"/>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2" d="100"/>
          <a:sy n="52" d="100"/>
        </p:scale>
        <p:origin x="3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8" name="Shape 118"/>
          <p:cNvSpPr>
            <a:spLocks noGrp="1" noRot="1" noChangeAspect="1"/>
          </p:cNvSpPr>
          <p:nvPr>
            <p:ph type="sldImg"/>
          </p:nvPr>
        </p:nvSpPr>
        <p:spPr>
          <a:xfrm>
            <a:off x="1143000" y="685800"/>
            <a:ext cx="4572000" cy="3429000"/>
          </a:xfrm>
          <a:prstGeom prst="rect">
            <a:avLst/>
          </a:prstGeom>
        </p:spPr>
        <p:txBody>
          <a:bodyPr/>
          <a:lstStyle/>
          <a:p>
            <a:endParaRPr/>
          </a:p>
        </p:txBody>
      </p:sp>
      <p:sp>
        <p:nvSpPr>
          <p:cNvPr id="119" name="Shape 119"/>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Master title">
    <p:spTree>
      <p:nvGrpSpPr>
        <p:cNvPr id="1" name=""/>
        <p:cNvGrpSpPr/>
        <p:nvPr/>
      </p:nvGrpSpPr>
      <p:grpSpPr>
        <a:xfrm>
          <a:off x="0" y="0"/>
          <a:ext cx="0" cy="0"/>
          <a:chOff x="0" y="0"/>
          <a:chExt cx="0" cy="0"/>
        </a:xfrm>
      </p:grpSpPr>
      <p:sp>
        <p:nvSpPr>
          <p:cNvPr id="14" name="Presentation title"/>
          <p:cNvSpPr txBox="1">
            <a:spLocks noGrp="1"/>
          </p:cNvSpPr>
          <p:nvPr>
            <p:ph type="body" sz="quarter" idx="21"/>
          </p:nvPr>
        </p:nvSpPr>
        <p:spPr>
          <a:xfrm>
            <a:off x="990600" y="4438650"/>
            <a:ext cx="8739379" cy="1587500"/>
          </a:xfrm>
          <a:prstGeom prst="rect">
            <a:avLst/>
          </a:prstGeom>
        </p:spPr>
        <p:txBody>
          <a:bodyPr wrap="none" anchor="ctr">
            <a:spAutoFit/>
          </a:bodyPr>
          <a:lstStyle>
            <a:lvl1pPr>
              <a:defRPr>
                <a:latin typeface="DM Sans Regular"/>
                <a:ea typeface="DM Sans Regular"/>
                <a:cs typeface="DM Sans Regular"/>
                <a:sym typeface="DM Sans Regular"/>
              </a:defRPr>
            </a:lvl1pPr>
          </a:lstStyle>
          <a:p>
            <a:r>
              <a:t>Presentation title</a:t>
            </a:r>
          </a:p>
        </p:txBody>
      </p:sp>
      <p:sp>
        <p:nvSpPr>
          <p:cNvPr id="1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Title">
    <p:spTree>
      <p:nvGrpSpPr>
        <p:cNvPr id="1" name=""/>
        <p:cNvGrpSpPr/>
        <p:nvPr/>
      </p:nvGrpSpPr>
      <p:grpSpPr>
        <a:xfrm>
          <a:off x="0" y="0"/>
          <a:ext cx="0" cy="0"/>
          <a:chOff x="0" y="0"/>
          <a:chExt cx="0" cy="0"/>
        </a:xfrm>
      </p:grpSpPr>
      <p:sp>
        <p:nvSpPr>
          <p:cNvPr id="22" name="Presentation Title"/>
          <p:cNvSpPr txBox="1">
            <a:spLocks noGrp="1"/>
          </p:cNvSpPr>
          <p:nvPr>
            <p:ph type="title" hasCustomPrompt="1"/>
          </p:nvPr>
        </p:nvSpPr>
        <p:spPr>
          <a:prstGeom prst="rect">
            <a:avLst/>
          </a:prstGeom>
        </p:spPr>
        <p:txBody>
          <a:bodyPr/>
          <a:lstStyle/>
          <a:p>
            <a:r>
              <a:t>Presentation Title</a:t>
            </a:r>
          </a:p>
        </p:txBody>
      </p:sp>
      <p:sp>
        <p:nvSpPr>
          <p:cNvPr id="23" name="Body Level One…"/>
          <p:cNvSpPr txBox="1">
            <a:spLocks noGrp="1"/>
          </p:cNvSpPr>
          <p:nvPr>
            <p:ph type="body" idx="1" hasCustomPrompt="1"/>
          </p:nvPr>
        </p:nvSpPr>
        <p:spPr>
          <a:xfrm>
            <a:off x="8466484" y="2839021"/>
            <a:ext cx="14874600" cy="9329186"/>
          </a:xfrm>
          <a:prstGeom prst="rect">
            <a:avLst/>
          </a:prstGeom>
        </p:spPr>
        <p:txBody>
          <a:bodyPr/>
          <a:lstStyle>
            <a:lvl1pPr defTabSz="825500">
              <a:lnSpc>
                <a:spcPct val="100000"/>
              </a:lnSpc>
              <a:defRPr sz="3600" spc="0">
                <a:latin typeface="DM Sans Regular"/>
                <a:ea typeface="DM Sans Regular"/>
                <a:cs typeface="DM Sans Regular"/>
                <a:sym typeface="DM Sans Regular"/>
              </a:defRPr>
            </a:lvl1pPr>
            <a:lvl2pPr defTabSz="825500">
              <a:lnSpc>
                <a:spcPct val="100000"/>
              </a:lnSpc>
              <a:defRPr sz="3600" spc="0">
                <a:latin typeface="DM Sans Regular"/>
                <a:ea typeface="DM Sans Regular"/>
                <a:cs typeface="DM Sans Regular"/>
                <a:sym typeface="DM Sans Regular"/>
              </a:defRPr>
            </a:lvl2pPr>
            <a:lvl3pPr defTabSz="825500">
              <a:lnSpc>
                <a:spcPct val="100000"/>
              </a:lnSpc>
              <a:defRPr sz="3600" spc="0">
                <a:latin typeface="DM Sans Regular"/>
                <a:ea typeface="DM Sans Regular"/>
                <a:cs typeface="DM Sans Regular"/>
                <a:sym typeface="DM Sans Regular"/>
              </a:defRPr>
            </a:lvl3pPr>
            <a:lvl4pPr defTabSz="825500">
              <a:lnSpc>
                <a:spcPct val="100000"/>
              </a:lnSpc>
              <a:defRPr sz="3600" spc="0">
                <a:latin typeface="DM Sans Regular"/>
                <a:ea typeface="DM Sans Regular"/>
                <a:cs typeface="DM Sans Regular"/>
                <a:sym typeface="DM Sans Regular"/>
              </a:defRPr>
            </a:lvl4pPr>
            <a:lvl5pPr defTabSz="825500">
              <a:lnSpc>
                <a:spcPct val="100000"/>
              </a:lnSpc>
              <a:defRPr sz="3600" spc="0">
                <a:latin typeface="DM Sans Regular"/>
                <a:ea typeface="DM Sans Regular"/>
                <a:cs typeface="DM Sans Regular"/>
                <a:sym typeface="DM Sans Regular"/>
              </a:defRPr>
            </a:lvl5pPr>
          </a:lstStyle>
          <a:p>
            <a:r>
              <a:t>Presentation Subtitle</a:t>
            </a:r>
          </a:p>
          <a:p>
            <a:pPr lvl="1"/>
            <a:endParaRPr/>
          </a:p>
          <a:p>
            <a:pPr lvl="2"/>
            <a:endParaRPr/>
          </a:p>
          <a:p>
            <a:pPr lvl="3"/>
            <a:endParaRPr/>
          </a:p>
          <a:p>
            <a:pPr lvl="4"/>
            <a:endParaRPr/>
          </a:p>
        </p:txBody>
      </p:sp>
      <p:sp>
        <p:nvSpPr>
          <p:cNvPr id="24" name="Rounded Rectangle"/>
          <p:cNvSpPr/>
          <p:nvPr/>
        </p:nvSpPr>
        <p:spPr>
          <a:xfrm>
            <a:off x="22562999" y="11929807"/>
            <a:ext cx="800101" cy="800101"/>
          </a:xfrm>
          <a:prstGeom prst="roundRect">
            <a:avLst>
              <a:gd name="adj" fmla="val 23810"/>
            </a:avLst>
          </a:prstGeom>
          <a:solidFill>
            <a:srgbClr val="000000"/>
          </a:solidFill>
          <a:ln w="12700">
            <a:miter lim="400000"/>
          </a:ln>
        </p:spPr>
        <p:txBody>
          <a:bodyPr lIns="50800" tIns="50800" rIns="50800" bIns="50800" anchor="ctr"/>
          <a:lstStyle/>
          <a:p>
            <a:pPr defTabSz="825500">
              <a:defRPr sz="3200">
                <a:solidFill>
                  <a:srgbClr val="FFFFFF"/>
                </a:solidFill>
                <a:latin typeface="Helvetica Neue Medium"/>
                <a:ea typeface="Helvetica Neue Medium"/>
                <a:cs typeface="Helvetica Neue Medium"/>
                <a:sym typeface="Helvetica Neue Medium"/>
              </a:defRPr>
            </a:pPr>
            <a:endParaRPr/>
          </a:p>
        </p:txBody>
      </p:sp>
      <p:sp>
        <p:nvSpPr>
          <p:cNvPr id="2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26" name="Text"/>
          <p:cNvSpPr txBox="1"/>
          <p:nvPr/>
        </p:nvSpPr>
        <p:spPr>
          <a:xfrm>
            <a:off x="32974805" y="10992547"/>
            <a:ext cx="1192531" cy="609601"/>
          </a:xfrm>
          <a:prstGeom prst="rect">
            <a:avLst/>
          </a:prstGeom>
          <a:ln w="12700">
            <a:miter lim="400000"/>
          </a:ln>
        </p:spPr>
        <p:txBody>
          <a:bodyPr wrap="none" lIns="50800" tIns="50800" rIns="50800" bIns="50800" anchor="b">
            <a:spAutoFit/>
          </a:bodyPr>
          <a:lstStyle/>
          <a:p>
            <a:pPr defTabSz="584200">
              <a:defRPr sz="3000">
                <a:solidFill>
                  <a:srgbClr val="FFFFFF"/>
                </a:solidFill>
                <a:latin typeface="+mj-lt"/>
                <a:ea typeface="+mj-ea"/>
                <a:cs typeface="+mj-cs"/>
                <a:sym typeface="Altero"/>
              </a:defRPr>
            </a:pPr>
            <a:endParaRPr/>
          </a:p>
        </p:txBody>
      </p:sp>
      <p:pic>
        <p:nvPicPr>
          <p:cNvPr id="27" name="logo_png.png" descr="logo_png.png"/>
          <p:cNvPicPr>
            <a:picLocks noChangeAspect="1"/>
          </p:cNvPicPr>
          <p:nvPr/>
        </p:nvPicPr>
        <p:blipFill>
          <a:blip r:embed="rId2"/>
          <a:stretch>
            <a:fillRect/>
          </a:stretch>
        </p:blipFill>
        <p:spPr>
          <a:xfrm>
            <a:off x="1071359" y="11968446"/>
            <a:ext cx="4838801" cy="799023"/>
          </a:xfrm>
          <a:prstGeom prst="rect">
            <a:avLst/>
          </a:prstGeom>
          <a:ln w="12700">
            <a:miter lim="400000"/>
          </a:ln>
        </p:spPr>
      </p:pic>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Title with photo">
    <p:spTree>
      <p:nvGrpSpPr>
        <p:cNvPr id="1" name=""/>
        <p:cNvGrpSpPr/>
        <p:nvPr/>
      </p:nvGrpSpPr>
      <p:grpSpPr>
        <a:xfrm>
          <a:off x="0" y="0"/>
          <a:ext cx="0" cy="0"/>
          <a:chOff x="0" y="0"/>
          <a:chExt cx="0" cy="0"/>
        </a:xfrm>
      </p:grpSpPr>
      <p:sp>
        <p:nvSpPr>
          <p:cNvPr id="34" name="pexels-pixabay-534247.jpg"/>
          <p:cNvSpPr>
            <a:spLocks noGrp="1"/>
          </p:cNvSpPr>
          <p:nvPr>
            <p:ph type="pic" idx="21"/>
          </p:nvPr>
        </p:nvSpPr>
        <p:spPr>
          <a:xfrm>
            <a:off x="12189614" y="-2370523"/>
            <a:ext cx="12304823" cy="18457233"/>
          </a:xfrm>
          <a:prstGeom prst="rect">
            <a:avLst/>
          </a:prstGeom>
        </p:spPr>
        <p:txBody>
          <a:bodyPr lIns="91439" tIns="45719" rIns="91439" bIns="45719">
            <a:noAutofit/>
          </a:bodyPr>
          <a:lstStyle/>
          <a:p>
            <a:endParaRPr/>
          </a:p>
        </p:txBody>
      </p:sp>
      <p:sp>
        <p:nvSpPr>
          <p:cNvPr id="35" name="Presentation Title"/>
          <p:cNvSpPr txBox="1">
            <a:spLocks noGrp="1"/>
          </p:cNvSpPr>
          <p:nvPr>
            <p:ph type="title" hasCustomPrompt="1"/>
          </p:nvPr>
        </p:nvSpPr>
        <p:spPr>
          <a:prstGeom prst="rect">
            <a:avLst/>
          </a:prstGeom>
        </p:spPr>
        <p:txBody>
          <a:bodyPr/>
          <a:lstStyle/>
          <a:p>
            <a:r>
              <a:t>Presentation Title</a:t>
            </a:r>
          </a:p>
        </p:txBody>
      </p:sp>
      <p:sp>
        <p:nvSpPr>
          <p:cNvPr id="36" name="Text"/>
          <p:cNvSpPr txBox="1"/>
          <p:nvPr/>
        </p:nvSpPr>
        <p:spPr>
          <a:xfrm>
            <a:off x="32974805" y="10992547"/>
            <a:ext cx="1192531" cy="609601"/>
          </a:xfrm>
          <a:prstGeom prst="rect">
            <a:avLst/>
          </a:prstGeom>
          <a:ln w="12700">
            <a:miter lim="400000"/>
          </a:ln>
        </p:spPr>
        <p:txBody>
          <a:bodyPr wrap="none" lIns="50800" tIns="50800" rIns="50800" bIns="50800" anchor="b">
            <a:spAutoFit/>
          </a:bodyPr>
          <a:lstStyle/>
          <a:p>
            <a:pPr defTabSz="584200">
              <a:defRPr sz="3000">
                <a:solidFill>
                  <a:srgbClr val="FFFFFF"/>
                </a:solidFill>
                <a:latin typeface="+mj-lt"/>
                <a:ea typeface="+mj-ea"/>
                <a:cs typeface="+mj-cs"/>
                <a:sym typeface="Altero"/>
              </a:defRPr>
            </a:pPr>
            <a:endParaRPr/>
          </a:p>
        </p:txBody>
      </p:sp>
      <p:sp>
        <p:nvSpPr>
          <p:cNvPr id="37" name="Body Level One…"/>
          <p:cNvSpPr txBox="1">
            <a:spLocks noGrp="1"/>
          </p:cNvSpPr>
          <p:nvPr>
            <p:ph type="body" sz="half" idx="22"/>
          </p:nvPr>
        </p:nvSpPr>
        <p:spPr>
          <a:xfrm>
            <a:off x="1038601" y="2605495"/>
            <a:ext cx="10110346" cy="9329186"/>
          </a:xfrm>
          <a:prstGeom prst="rect">
            <a:avLst/>
          </a:prstGeom>
        </p:spPr>
        <p:txBody>
          <a:bodyPr/>
          <a:lstStyle>
            <a:lvl1pPr defTabSz="825500">
              <a:lnSpc>
                <a:spcPct val="100000"/>
              </a:lnSpc>
              <a:defRPr sz="3600" spc="0">
                <a:latin typeface="DM Sans Regular"/>
                <a:ea typeface="DM Sans Regular"/>
                <a:cs typeface="DM Sans Regular"/>
                <a:sym typeface="DM Sans Regular"/>
              </a:defRPr>
            </a:lvl1pPr>
            <a:lvl2pPr defTabSz="825500">
              <a:lnSpc>
                <a:spcPct val="100000"/>
              </a:lnSpc>
              <a:defRPr sz="3600" spc="0">
                <a:latin typeface="DM Sans Regular"/>
                <a:ea typeface="DM Sans Regular"/>
                <a:cs typeface="DM Sans Regular"/>
                <a:sym typeface="DM Sans Regular"/>
              </a:defRPr>
            </a:lvl2pPr>
            <a:lvl3pPr defTabSz="825500">
              <a:lnSpc>
                <a:spcPct val="100000"/>
              </a:lnSpc>
              <a:defRPr sz="3600" spc="0">
                <a:latin typeface="DM Sans Regular"/>
                <a:ea typeface="DM Sans Regular"/>
                <a:cs typeface="DM Sans Regular"/>
                <a:sym typeface="DM Sans Regular"/>
              </a:defRPr>
            </a:lvl3pPr>
            <a:lvl4pPr defTabSz="825500">
              <a:lnSpc>
                <a:spcPct val="100000"/>
              </a:lnSpc>
              <a:defRPr sz="3600" spc="0">
                <a:latin typeface="DM Sans Regular"/>
                <a:ea typeface="DM Sans Regular"/>
                <a:cs typeface="DM Sans Regular"/>
                <a:sym typeface="DM Sans Regular"/>
              </a:defRPr>
            </a:lvl4pPr>
            <a:lvl5pPr defTabSz="825500">
              <a:lnSpc>
                <a:spcPct val="100000"/>
              </a:lnSpc>
              <a:defRPr sz="3600" spc="0">
                <a:latin typeface="DM Sans Regular"/>
                <a:ea typeface="DM Sans Regular"/>
                <a:cs typeface="DM Sans Regular"/>
                <a:sym typeface="DM Sans Regular"/>
              </a:defRPr>
            </a:lvl5pPr>
          </a:lstStyle>
          <a:p>
            <a:r>
              <a:t>Body Level One</a:t>
            </a:r>
          </a:p>
          <a:p>
            <a:pPr lvl="1"/>
            <a:r>
              <a:t>Body Level Two</a:t>
            </a:r>
          </a:p>
          <a:p>
            <a:pPr lvl="2"/>
            <a:r>
              <a:t>Body Level Three</a:t>
            </a:r>
          </a:p>
          <a:p>
            <a:pPr lvl="3"/>
            <a:r>
              <a:t>Body Level Four</a:t>
            </a:r>
          </a:p>
          <a:p>
            <a:pPr lvl="4"/>
            <a:r>
              <a:t>Body Level Five</a:t>
            </a:r>
          </a:p>
        </p:txBody>
      </p:sp>
      <p:pic>
        <p:nvPicPr>
          <p:cNvPr id="38" name="logo_png.png" descr="logo_png.png"/>
          <p:cNvPicPr>
            <a:picLocks noChangeAspect="1"/>
          </p:cNvPicPr>
          <p:nvPr/>
        </p:nvPicPr>
        <p:blipFill>
          <a:blip r:embed="rId2"/>
          <a:stretch>
            <a:fillRect/>
          </a:stretch>
        </p:blipFill>
        <p:spPr>
          <a:xfrm>
            <a:off x="1071359" y="11968446"/>
            <a:ext cx="4838801" cy="799023"/>
          </a:xfrm>
          <a:prstGeom prst="rect">
            <a:avLst/>
          </a:prstGeom>
          <a:ln w="12700">
            <a:miter lim="400000"/>
          </a:ln>
        </p:spPr>
      </p:pic>
      <p:sp>
        <p:nvSpPr>
          <p:cNvPr id="39" name="Rounded Rectangle"/>
          <p:cNvSpPr/>
          <p:nvPr/>
        </p:nvSpPr>
        <p:spPr>
          <a:xfrm>
            <a:off x="22562999" y="11929807"/>
            <a:ext cx="800101" cy="800101"/>
          </a:xfrm>
          <a:prstGeom prst="roundRect">
            <a:avLst>
              <a:gd name="adj" fmla="val 23810"/>
            </a:avLst>
          </a:prstGeom>
          <a:solidFill>
            <a:srgbClr val="000000"/>
          </a:solidFill>
          <a:ln w="12700">
            <a:miter lim="400000"/>
          </a:ln>
        </p:spPr>
        <p:txBody>
          <a:bodyPr lIns="50800" tIns="50800" rIns="50800" bIns="50800" anchor="ctr"/>
          <a:lstStyle/>
          <a:p>
            <a:pPr defTabSz="825500">
              <a:defRPr sz="3200">
                <a:solidFill>
                  <a:srgbClr val="FFFFFF"/>
                </a:solidFill>
                <a:latin typeface="Helvetica Neue Medium"/>
                <a:ea typeface="Helvetica Neue Medium"/>
                <a:cs typeface="Helvetica Neue Medium"/>
                <a:sym typeface="Helvetica Neue Medium"/>
              </a:defRPr>
            </a:pPr>
            <a:endParaRPr/>
          </a:p>
        </p:txBody>
      </p:sp>
      <p:sp>
        <p:nvSpPr>
          <p:cNvPr id="4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Title &amp; photo small">
    <p:spTree>
      <p:nvGrpSpPr>
        <p:cNvPr id="1" name=""/>
        <p:cNvGrpSpPr/>
        <p:nvPr/>
      </p:nvGrpSpPr>
      <p:grpSpPr>
        <a:xfrm>
          <a:off x="0" y="0"/>
          <a:ext cx="0" cy="0"/>
          <a:chOff x="0" y="0"/>
          <a:chExt cx="0" cy="0"/>
        </a:xfrm>
      </p:grpSpPr>
      <p:sp>
        <p:nvSpPr>
          <p:cNvPr id="47" name="Presentation Title"/>
          <p:cNvSpPr txBox="1">
            <a:spLocks noGrp="1"/>
          </p:cNvSpPr>
          <p:nvPr>
            <p:ph type="title" hasCustomPrompt="1"/>
          </p:nvPr>
        </p:nvSpPr>
        <p:spPr>
          <a:prstGeom prst="rect">
            <a:avLst/>
          </a:prstGeom>
        </p:spPr>
        <p:txBody>
          <a:bodyPr/>
          <a:lstStyle/>
          <a:p>
            <a:r>
              <a:t>Presentation Title</a:t>
            </a:r>
          </a:p>
        </p:txBody>
      </p:sp>
      <p:sp>
        <p:nvSpPr>
          <p:cNvPr id="48" name="Text"/>
          <p:cNvSpPr txBox="1"/>
          <p:nvPr/>
        </p:nvSpPr>
        <p:spPr>
          <a:xfrm>
            <a:off x="32974805" y="10992547"/>
            <a:ext cx="1192531" cy="609601"/>
          </a:xfrm>
          <a:prstGeom prst="rect">
            <a:avLst/>
          </a:prstGeom>
          <a:ln w="12700">
            <a:miter lim="400000"/>
          </a:ln>
        </p:spPr>
        <p:txBody>
          <a:bodyPr wrap="none" lIns="50800" tIns="50800" rIns="50800" bIns="50800" anchor="b">
            <a:spAutoFit/>
          </a:bodyPr>
          <a:lstStyle/>
          <a:p>
            <a:pPr defTabSz="584200">
              <a:defRPr sz="3000">
                <a:solidFill>
                  <a:srgbClr val="FFFFFF"/>
                </a:solidFill>
                <a:latin typeface="+mj-lt"/>
                <a:ea typeface="+mj-ea"/>
                <a:cs typeface="+mj-cs"/>
                <a:sym typeface="Altero"/>
              </a:defRPr>
            </a:pPr>
            <a:endParaRPr/>
          </a:p>
        </p:txBody>
      </p:sp>
      <p:sp>
        <p:nvSpPr>
          <p:cNvPr id="49" name="pexels-scott-webb-1029615.jpg"/>
          <p:cNvSpPr>
            <a:spLocks noGrp="1"/>
          </p:cNvSpPr>
          <p:nvPr>
            <p:ph type="pic" idx="21"/>
          </p:nvPr>
        </p:nvSpPr>
        <p:spPr>
          <a:xfrm>
            <a:off x="4848180" y="1962142"/>
            <a:ext cx="14687695" cy="9791797"/>
          </a:xfrm>
          <a:prstGeom prst="rect">
            <a:avLst/>
          </a:prstGeom>
        </p:spPr>
        <p:txBody>
          <a:bodyPr lIns="91439" tIns="45719" rIns="91439" bIns="45719">
            <a:noAutofit/>
          </a:bodyPr>
          <a:lstStyle/>
          <a:p>
            <a:endParaRPr/>
          </a:p>
        </p:txBody>
      </p:sp>
      <p:pic>
        <p:nvPicPr>
          <p:cNvPr id="50" name="logo_png.png" descr="logo_png.png"/>
          <p:cNvPicPr>
            <a:picLocks noChangeAspect="1"/>
          </p:cNvPicPr>
          <p:nvPr/>
        </p:nvPicPr>
        <p:blipFill>
          <a:blip r:embed="rId2"/>
          <a:stretch>
            <a:fillRect/>
          </a:stretch>
        </p:blipFill>
        <p:spPr>
          <a:xfrm>
            <a:off x="1071359" y="11968446"/>
            <a:ext cx="4838801" cy="799023"/>
          </a:xfrm>
          <a:prstGeom prst="rect">
            <a:avLst/>
          </a:prstGeom>
          <a:ln w="12700">
            <a:miter lim="400000"/>
          </a:ln>
        </p:spPr>
      </p:pic>
      <p:sp>
        <p:nvSpPr>
          <p:cNvPr id="51" name="Rounded Rectangle"/>
          <p:cNvSpPr/>
          <p:nvPr/>
        </p:nvSpPr>
        <p:spPr>
          <a:xfrm>
            <a:off x="22562999" y="11929807"/>
            <a:ext cx="800101" cy="800101"/>
          </a:xfrm>
          <a:prstGeom prst="roundRect">
            <a:avLst>
              <a:gd name="adj" fmla="val 23810"/>
            </a:avLst>
          </a:prstGeom>
          <a:solidFill>
            <a:srgbClr val="000000"/>
          </a:solidFill>
          <a:ln w="12700">
            <a:miter lim="400000"/>
          </a:ln>
        </p:spPr>
        <p:txBody>
          <a:bodyPr lIns="50800" tIns="50800" rIns="50800" bIns="50800" anchor="ctr"/>
          <a:lstStyle/>
          <a:p>
            <a:pPr defTabSz="825500">
              <a:defRPr sz="3200">
                <a:solidFill>
                  <a:srgbClr val="FFFFFF"/>
                </a:solidFill>
                <a:latin typeface="Helvetica Neue Medium"/>
                <a:ea typeface="Helvetica Neue Medium"/>
                <a:cs typeface="Helvetica Neue Medium"/>
                <a:sym typeface="Helvetica Neue Medium"/>
              </a:defRPr>
            </a:pPr>
            <a:endParaRPr/>
          </a:p>
        </p:txBody>
      </p:sp>
      <p:sp>
        <p:nvSpPr>
          <p:cNvPr id="5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x">
  <p:cSld name="Title &amp; image big">
    <p:bg>
      <p:bgPr>
        <a:solidFill>
          <a:srgbClr val="71AF3A"/>
        </a:solidFill>
        <a:effectLst/>
      </p:bgPr>
    </p:bg>
    <p:spTree>
      <p:nvGrpSpPr>
        <p:cNvPr id="1" name=""/>
        <p:cNvGrpSpPr/>
        <p:nvPr/>
      </p:nvGrpSpPr>
      <p:grpSpPr>
        <a:xfrm>
          <a:off x="0" y="0"/>
          <a:ext cx="0" cy="0"/>
          <a:chOff x="0" y="0"/>
          <a:chExt cx="0" cy="0"/>
        </a:xfrm>
      </p:grpSpPr>
      <p:sp>
        <p:nvSpPr>
          <p:cNvPr id="59" name="pexels-pixabay-327482.jpg"/>
          <p:cNvSpPr>
            <a:spLocks noGrp="1"/>
          </p:cNvSpPr>
          <p:nvPr>
            <p:ph type="pic" idx="21"/>
          </p:nvPr>
        </p:nvSpPr>
        <p:spPr>
          <a:xfrm>
            <a:off x="-1495736" y="-300738"/>
            <a:ext cx="27375285" cy="14317412"/>
          </a:xfrm>
          <a:prstGeom prst="rect">
            <a:avLst/>
          </a:prstGeom>
        </p:spPr>
        <p:txBody>
          <a:bodyPr lIns="91439" tIns="45719" rIns="91439" bIns="45719">
            <a:noAutofit/>
          </a:bodyPr>
          <a:lstStyle/>
          <a:p>
            <a:endParaRPr/>
          </a:p>
        </p:txBody>
      </p:sp>
      <p:sp>
        <p:nvSpPr>
          <p:cNvPr id="60" name="Presentation Title"/>
          <p:cNvSpPr txBox="1">
            <a:spLocks noGrp="1"/>
          </p:cNvSpPr>
          <p:nvPr>
            <p:ph type="title" hasCustomPrompt="1"/>
          </p:nvPr>
        </p:nvSpPr>
        <p:spPr>
          <a:prstGeom prst="rect">
            <a:avLst/>
          </a:prstGeom>
        </p:spPr>
        <p:txBody>
          <a:bodyPr/>
          <a:lstStyle/>
          <a:p>
            <a:r>
              <a:t>Presentation Title</a:t>
            </a:r>
          </a:p>
        </p:txBody>
      </p:sp>
      <p:sp>
        <p:nvSpPr>
          <p:cNvPr id="61" name="Text"/>
          <p:cNvSpPr txBox="1"/>
          <p:nvPr/>
        </p:nvSpPr>
        <p:spPr>
          <a:xfrm>
            <a:off x="32974805" y="10992547"/>
            <a:ext cx="1192531" cy="609601"/>
          </a:xfrm>
          <a:prstGeom prst="rect">
            <a:avLst/>
          </a:prstGeom>
          <a:ln w="12700">
            <a:miter lim="400000"/>
          </a:ln>
        </p:spPr>
        <p:txBody>
          <a:bodyPr wrap="none" lIns="50800" tIns="50800" rIns="50800" bIns="50800" anchor="b">
            <a:spAutoFit/>
          </a:bodyPr>
          <a:lstStyle/>
          <a:p>
            <a:pPr defTabSz="584200">
              <a:defRPr sz="3000">
                <a:solidFill>
                  <a:srgbClr val="FFFFFF"/>
                </a:solidFill>
                <a:latin typeface="+mj-lt"/>
                <a:ea typeface="+mj-ea"/>
                <a:cs typeface="+mj-cs"/>
                <a:sym typeface="Altero"/>
              </a:defRPr>
            </a:pPr>
            <a:endParaRPr/>
          </a:p>
        </p:txBody>
      </p:sp>
      <p:pic>
        <p:nvPicPr>
          <p:cNvPr id="62" name="logo_png.png" descr="logo_png.png"/>
          <p:cNvPicPr>
            <a:picLocks noChangeAspect="1"/>
          </p:cNvPicPr>
          <p:nvPr/>
        </p:nvPicPr>
        <p:blipFill>
          <a:blip r:embed="rId2"/>
          <a:stretch>
            <a:fillRect/>
          </a:stretch>
        </p:blipFill>
        <p:spPr>
          <a:xfrm>
            <a:off x="1071359" y="11968446"/>
            <a:ext cx="4838801" cy="799023"/>
          </a:xfrm>
          <a:prstGeom prst="rect">
            <a:avLst/>
          </a:prstGeom>
          <a:ln w="12700">
            <a:miter lim="400000"/>
          </a:ln>
        </p:spPr>
      </p:pic>
      <p:sp>
        <p:nvSpPr>
          <p:cNvPr id="63" name="Rounded Rectangle"/>
          <p:cNvSpPr/>
          <p:nvPr/>
        </p:nvSpPr>
        <p:spPr>
          <a:xfrm>
            <a:off x="22562999" y="11929807"/>
            <a:ext cx="800101" cy="800101"/>
          </a:xfrm>
          <a:prstGeom prst="roundRect">
            <a:avLst>
              <a:gd name="adj" fmla="val 23810"/>
            </a:avLst>
          </a:prstGeom>
          <a:solidFill>
            <a:srgbClr val="000000"/>
          </a:solidFill>
          <a:ln w="12700">
            <a:miter lim="400000"/>
          </a:ln>
        </p:spPr>
        <p:txBody>
          <a:bodyPr lIns="50800" tIns="50800" rIns="50800" bIns="50800" anchor="ctr"/>
          <a:lstStyle/>
          <a:p>
            <a:pPr defTabSz="825500">
              <a:defRPr sz="3200">
                <a:solidFill>
                  <a:srgbClr val="FFFFFF"/>
                </a:solidFill>
                <a:latin typeface="Helvetica Neue Medium"/>
                <a:ea typeface="Helvetica Neue Medium"/>
                <a:cs typeface="Helvetica Neue Medium"/>
                <a:sym typeface="Helvetica Neue Medium"/>
              </a:defRPr>
            </a:pPr>
            <a:endParaRPr/>
          </a:p>
        </p:txBody>
      </p:sp>
      <p:sp>
        <p:nvSpPr>
          <p:cNvPr id="6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x">
  <p:cSld name="Gallery portrait">
    <p:bg>
      <p:bgPr>
        <a:solidFill>
          <a:srgbClr val="000000"/>
        </a:solidFill>
        <a:effectLst/>
      </p:bgPr>
    </p:bg>
    <p:spTree>
      <p:nvGrpSpPr>
        <p:cNvPr id="1" name=""/>
        <p:cNvGrpSpPr/>
        <p:nvPr/>
      </p:nvGrpSpPr>
      <p:grpSpPr>
        <a:xfrm>
          <a:off x="0" y="0"/>
          <a:ext cx="0" cy="0"/>
          <a:chOff x="0" y="0"/>
          <a:chExt cx="0" cy="0"/>
        </a:xfrm>
      </p:grpSpPr>
      <p:sp>
        <p:nvSpPr>
          <p:cNvPr id="71" name="pexels-pixasquare-1123982.jpg"/>
          <p:cNvSpPr>
            <a:spLocks noGrp="1"/>
          </p:cNvSpPr>
          <p:nvPr>
            <p:ph type="pic" sz="half" idx="21"/>
          </p:nvPr>
        </p:nvSpPr>
        <p:spPr>
          <a:xfrm>
            <a:off x="7508084" y="-167766"/>
            <a:ext cx="9367646" cy="14051469"/>
          </a:xfrm>
          <a:prstGeom prst="rect">
            <a:avLst/>
          </a:prstGeom>
        </p:spPr>
        <p:txBody>
          <a:bodyPr lIns="91439" tIns="45719" rIns="91439" bIns="45719">
            <a:noAutofit/>
          </a:bodyPr>
          <a:lstStyle/>
          <a:p>
            <a:endParaRPr/>
          </a:p>
        </p:txBody>
      </p:sp>
      <p:sp>
        <p:nvSpPr>
          <p:cNvPr id="72" name="Text"/>
          <p:cNvSpPr txBox="1"/>
          <p:nvPr/>
        </p:nvSpPr>
        <p:spPr>
          <a:xfrm>
            <a:off x="32974805" y="10992547"/>
            <a:ext cx="1192531" cy="609601"/>
          </a:xfrm>
          <a:prstGeom prst="rect">
            <a:avLst/>
          </a:prstGeom>
          <a:ln w="12700">
            <a:miter lim="400000"/>
          </a:ln>
        </p:spPr>
        <p:txBody>
          <a:bodyPr wrap="none" lIns="50800" tIns="50800" rIns="50800" bIns="50800" anchor="b">
            <a:spAutoFit/>
          </a:bodyPr>
          <a:lstStyle/>
          <a:p>
            <a:pPr defTabSz="584200">
              <a:defRPr sz="3000">
                <a:solidFill>
                  <a:srgbClr val="FFFFFF"/>
                </a:solidFill>
                <a:latin typeface="+mj-lt"/>
                <a:ea typeface="+mj-ea"/>
                <a:cs typeface="+mj-cs"/>
                <a:sym typeface="Altero"/>
              </a:defRPr>
            </a:pPr>
            <a:endParaRPr/>
          </a:p>
        </p:txBody>
      </p:sp>
      <p:sp>
        <p:nvSpPr>
          <p:cNvPr id="73" name="Rounded Rectangle"/>
          <p:cNvSpPr/>
          <p:nvPr/>
        </p:nvSpPr>
        <p:spPr>
          <a:xfrm>
            <a:off x="22562999" y="11929807"/>
            <a:ext cx="800101" cy="800101"/>
          </a:xfrm>
          <a:prstGeom prst="roundRect">
            <a:avLst>
              <a:gd name="adj" fmla="val 23810"/>
            </a:avLst>
          </a:prstGeom>
          <a:solidFill>
            <a:srgbClr val="000000"/>
          </a:solidFill>
          <a:ln w="12700">
            <a:miter lim="400000"/>
          </a:ln>
        </p:spPr>
        <p:txBody>
          <a:bodyPr lIns="50800" tIns="50800" rIns="50800" bIns="50800" anchor="ctr"/>
          <a:lstStyle/>
          <a:p>
            <a:pPr defTabSz="825500">
              <a:defRPr sz="3200">
                <a:solidFill>
                  <a:srgbClr val="FFFFFF"/>
                </a:solidFill>
                <a:latin typeface="Helvetica Neue Medium"/>
                <a:ea typeface="Helvetica Neue Medium"/>
                <a:cs typeface="Helvetica Neue Medium"/>
                <a:sym typeface="Helvetica Neue Medium"/>
              </a:defRPr>
            </a:pPr>
            <a:endParaRPr/>
          </a:p>
        </p:txBody>
      </p:sp>
      <p:sp>
        <p:nvSpPr>
          <p:cNvPr id="7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cSld name="Gallery landscape">
    <p:bg>
      <p:bgPr>
        <a:solidFill>
          <a:srgbClr val="000000"/>
        </a:solidFill>
        <a:effectLst/>
      </p:bgPr>
    </p:bg>
    <p:spTree>
      <p:nvGrpSpPr>
        <p:cNvPr id="1" name=""/>
        <p:cNvGrpSpPr/>
        <p:nvPr/>
      </p:nvGrpSpPr>
      <p:grpSpPr>
        <a:xfrm>
          <a:off x="0" y="0"/>
          <a:ext cx="0" cy="0"/>
          <a:chOff x="0" y="0"/>
          <a:chExt cx="0" cy="0"/>
        </a:xfrm>
      </p:grpSpPr>
      <p:sp>
        <p:nvSpPr>
          <p:cNvPr id="81" name="pexels-aleksandar-pasaric-1758672.jpg"/>
          <p:cNvSpPr>
            <a:spLocks noGrp="1"/>
          </p:cNvSpPr>
          <p:nvPr>
            <p:ph type="pic" idx="21"/>
          </p:nvPr>
        </p:nvSpPr>
        <p:spPr>
          <a:xfrm>
            <a:off x="2934847" y="686595"/>
            <a:ext cx="18514119" cy="12342747"/>
          </a:xfrm>
          <a:prstGeom prst="rect">
            <a:avLst/>
          </a:prstGeom>
        </p:spPr>
        <p:txBody>
          <a:bodyPr lIns="91439" tIns="45719" rIns="91439" bIns="45719">
            <a:noAutofit/>
          </a:bodyPr>
          <a:lstStyle/>
          <a:p>
            <a:endParaRPr/>
          </a:p>
        </p:txBody>
      </p:sp>
      <p:sp>
        <p:nvSpPr>
          <p:cNvPr id="82" name="Text"/>
          <p:cNvSpPr txBox="1"/>
          <p:nvPr/>
        </p:nvSpPr>
        <p:spPr>
          <a:xfrm>
            <a:off x="32974805" y="10992547"/>
            <a:ext cx="1192531" cy="609601"/>
          </a:xfrm>
          <a:prstGeom prst="rect">
            <a:avLst/>
          </a:prstGeom>
          <a:ln w="12700">
            <a:miter lim="400000"/>
          </a:ln>
        </p:spPr>
        <p:txBody>
          <a:bodyPr wrap="none" lIns="50800" tIns="50800" rIns="50800" bIns="50800" anchor="b">
            <a:spAutoFit/>
          </a:bodyPr>
          <a:lstStyle/>
          <a:p>
            <a:pPr defTabSz="584200">
              <a:defRPr sz="3000">
                <a:solidFill>
                  <a:srgbClr val="FFFFFF"/>
                </a:solidFill>
                <a:latin typeface="+mj-lt"/>
                <a:ea typeface="+mj-ea"/>
                <a:cs typeface="+mj-cs"/>
                <a:sym typeface="Altero"/>
              </a:defRPr>
            </a:pPr>
            <a:endParaRPr/>
          </a:p>
        </p:txBody>
      </p:sp>
      <p:sp>
        <p:nvSpPr>
          <p:cNvPr id="83" name="Rounded Rectangle"/>
          <p:cNvSpPr/>
          <p:nvPr/>
        </p:nvSpPr>
        <p:spPr>
          <a:xfrm>
            <a:off x="22562999" y="11929807"/>
            <a:ext cx="800101" cy="800101"/>
          </a:xfrm>
          <a:prstGeom prst="roundRect">
            <a:avLst>
              <a:gd name="adj" fmla="val 23810"/>
            </a:avLst>
          </a:prstGeom>
          <a:solidFill>
            <a:srgbClr val="000000"/>
          </a:solidFill>
          <a:ln w="12700">
            <a:miter lim="400000"/>
          </a:ln>
        </p:spPr>
        <p:txBody>
          <a:bodyPr lIns="50800" tIns="50800" rIns="50800" bIns="50800" anchor="ctr"/>
          <a:lstStyle/>
          <a:p>
            <a:pPr defTabSz="825500">
              <a:defRPr sz="3200">
                <a:solidFill>
                  <a:srgbClr val="FFFFFF"/>
                </a:solidFill>
                <a:latin typeface="Helvetica Neue Medium"/>
                <a:ea typeface="Helvetica Neue Medium"/>
                <a:cs typeface="Helvetica Neue Medium"/>
                <a:sym typeface="Helvetica Neue Medium"/>
              </a:defRPr>
            </a:pPr>
            <a:endParaRPr/>
          </a:p>
        </p:txBody>
      </p:sp>
      <p:sp>
        <p:nvSpPr>
          <p:cNvPr id="8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x">
  <p:cSld name="Graphs">
    <p:spTree>
      <p:nvGrpSpPr>
        <p:cNvPr id="1" name=""/>
        <p:cNvGrpSpPr/>
        <p:nvPr/>
      </p:nvGrpSpPr>
      <p:grpSpPr>
        <a:xfrm>
          <a:off x="0" y="0"/>
          <a:ext cx="0" cy="0"/>
          <a:chOff x="0" y="0"/>
          <a:chExt cx="0" cy="0"/>
        </a:xfrm>
      </p:grpSpPr>
      <p:sp>
        <p:nvSpPr>
          <p:cNvPr id="91" name="Rectangle"/>
          <p:cNvSpPr/>
          <p:nvPr/>
        </p:nvSpPr>
        <p:spPr>
          <a:xfrm>
            <a:off x="8516249" y="-19550"/>
            <a:ext cx="15936105" cy="13897805"/>
          </a:xfrm>
          <a:prstGeom prst="rect">
            <a:avLst/>
          </a:prstGeom>
          <a:solidFill>
            <a:srgbClr val="FFFFFF"/>
          </a:solidFill>
          <a:ln w="12700">
            <a:miter lim="400000"/>
          </a:ln>
        </p:spPr>
        <p:txBody>
          <a:bodyPr lIns="50800" tIns="50800" rIns="50800" bIns="50800" anchor="ctr"/>
          <a:lstStyle/>
          <a:p>
            <a:pPr defTabSz="825500">
              <a:defRPr sz="3200">
                <a:solidFill>
                  <a:srgbClr val="FFFFFF"/>
                </a:solidFill>
                <a:latin typeface="Helvetica Neue Medium"/>
                <a:ea typeface="Helvetica Neue Medium"/>
                <a:cs typeface="Helvetica Neue Medium"/>
                <a:sym typeface="Helvetica Neue Medium"/>
              </a:defRPr>
            </a:pPr>
            <a:endParaRPr/>
          </a:p>
        </p:txBody>
      </p:sp>
      <p:sp>
        <p:nvSpPr>
          <p:cNvPr id="92" name="Text"/>
          <p:cNvSpPr txBox="1"/>
          <p:nvPr/>
        </p:nvSpPr>
        <p:spPr>
          <a:xfrm>
            <a:off x="32974805" y="10992547"/>
            <a:ext cx="1192531" cy="609601"/>
          </a:xfrm>
          <a:prstGeom prst="rect">
            <a:avLst/>
          </a:prstGeom>
          <a:ln w="12700">
            <a:miter lim="400000"/>
          </a:ln>
        </p:spPr>
        <p:txBody>
          <a:bodyPr wrap="none" lIns="50800" tIns="50800" rIns="50800" bIns="50800" anchor="b">
            <a:spAutoFit/>
          </a:bodyPr>
          <a:lstStyle/>
          <a:p>
            <a:pPr defTabSz="584200">
              <a:defRPr sz="3000">
                <a:solidFill>
                  <a:srgbClr val="FFFFFF"/>
                </a:solidFill>
                <a:latin typeface="+mj-lt"/>
                <a:ea typeface="+mj-ea"/>
                <a:cs typeface="+mj-cs"/>
                <a:sym typeface="Altero"/>
              </a:defRPr>
            </a:pPr>
            <a:endParaRPr/>
          </a:p>
        </p:txBody>
      </p:sp>
      <p:sp>
        <p:nvSpPr>
          <p:cNvPr id="93" name="pexels-negative-space-97080 (1).jpg"/>
          <p:cNvSpPr>
            <a:spLocks noGrp="1"/>
          </p:cNvSpPr>
          <p:nvPr>
            <p:ph type="pic" sz="half" idx="21"/>
          </p:nvPr>
        </p:nvSpPr>
        <p:spPr>
          <a:xfrm>
            <a:off x="9449510" y="2399225"/>
            <a:ext cx="12905121" cy="8917656"/>
          </a:xfrm>
          <a:prstGeom prst="rect">
            <a:avLst/>
          </a:prstGeom>
        </p:spPr>
        <p:txBody>
          <a:bodyPr lIns="91439" tIns="45719" rIns="91439" bIns="45719">
            <a:noAutofit/>
          </a:bodyPr>
          <a:lstStyle/>
          <a:p>
            <a:endParaRPr/>
          </a:p>
        </p:txBody>
      </p:sp>
      <p:sp>
        <p:nvSpPr>
          <p:cNvPr id="94" name="Presentation Title"/>
          <p:cNvSpPr txBox="1">
            <a:spLocks noGrp="1"/>
          </p:cNvSpPr>
          <p:nvPr>
            <p:ph type="title" hasCustomPrompt="1"/>
          </p:nvPr>
        </p:nvSpPr>
        <p:spPr>
          <a:prstGeom prst="rect">
            <a:avLst/>
          </a:prstGeom>
        </p:spPr>
        <p:txBody>
          <a:bodyPr/>
          <a:lstStyle/>
          <a:p>
            <a:r>
              <a:t>Presentation Title</a:t>
            </a:r>
          </a:p>
        </p:txBody>
      </p:sp>
      <p:sp>
        <p:nvSpPr>
          <p:cNvPr id="95" name="Body Level One…"/>
          <p:cNvSpPr txBox="1">
            <a:spLocks noGrp="1"/>
          </p:cNvSpPr>
          <p:nvPr>
            <p:ph type="body" sz="quarter" idx="22"/>
          </p:nvPr>
        </p:nvSpPr>
        <p:spPr>
          <a:xfrm>
            <a:off x="1038600" y="2595890"/>
            <a:ext cx="6288289" cy="9329186"/>
          </a:xfrm>
          <a:prstGeom prst="rect">
            <a:avLst/>
          </a:prstGeom>
        </p:spPr>
        <p:txBody>
          <a:bodyPr/>
          <a:lstStyle>
            <a:lvl1pPr defTabSz="825500">
              <a:lnSpc>
                <a:spcPct val="100000"/>
              </a:lnSpc>
              <a:defRPr sz="3600" spc="0">
                <a:latin typeface="DM Sans Regular"/>
                <a:ea typeface="DM Sans Regular"/>
                <a:cs typeface="DM Sans Regular"/>
                <a:sym typeface="DM Sans Regular"/>
              </a:defRPr>
            </a:lvl1pPr>
            <a:lvl2pPr defTabSz="825500">
              <a:lnSpc>
                <a:spcPct val="100000"/>
              </a:lnSpc>
              <a:defRPr sz="3600" spc="0">
                <a:latin typeface="DM Sans Regular"/>
                <a:ea typeface="DM Sans Regular"/>
                <a:cs typeface="DM Sans Regular"/>
                <a:sym typeface="DM Sans Regular"/>
              </a:defRPr>
            </a:lvl2pPr>
            <a:lvl3pPr defTabSz="825500">
              <a:lnSpc>
                <a:spcPct val="100000"/>
              </a:lnSpc>
              <a:defRPr sz="3600" spc="0">
                <a:latin typeface="DM Sans Regular"/>
                <a:ea typeface="DM Sans Regular"/>
                <a:cs typeface="DM Sans Regular"/>
                <a:sym typeface="DM Sans Regular"/>
              </a:defRPr>
            </a:lvl3pPr>
            <a:lvl4pPr defTabSz="825500">
              <a:lnSpc>
                <a:spcPct val="100000"/>
              </a:lnSpc>
              <a:defRPr sz="3600" spc="0">
                <a:latin typeface="DM Sans Regular"/>
                <a:ea typeface="DM Sans Regular"/>
                <a:cs typeface="DM Sans Regular"/>
                <a:sym typeface="DM Sans Regular"/>
              </a:defRPr>
            </a:lvl4pPr>
            <a:lvl5pPr defTabSz="825500">
              <a:lnSpc>
                <a:spcPct val="100000"/>
              </a:lnSpc>
              <a:defRPr sz="3600" spc="0">
                <a:latin typeface="DM Sans Regular"/>
                <a:ea typeface="DM Sans Regular"/>
                <a:cs typeface="DM Sans Regular"/>
                <a:sym typeface="DM Sans Regular"/>
              </a:defRPr>
            </a:lvl5pPr>
          </a:lstStyle>
          <a:p>
            <a:r>
              <a:t>Body Level One</a:t>
            </a:r>
          </a:p>
          <a:p>
            <a:pPr lvl="1"/>
            <a:r>
              <a:t>Body Level Two</a:t>
            </a:r>
          </a:p>
          <a:p>
            <a:pPr lvl="2"/>
            <a:r>
              <a:t>Body Level Three</a:t>
            </a:r>
          </a:p>
          <a:p>
            <a:pPr lvl="3"/>
            <a:r>
              <a:t>Body Level Four</a:t>
            </a:r>
          </a:p>
          <a:p>
            <a:pPr lvl="4"/>
            <a:r>
              <a:t>Body Level Five</a:t>
            </a:r>
          </a:p>
        </p:txBody>
      </p:sp>
      <p:pic>
        <p:nvPicPr>
          <p:cNvPr id="96" name="logo_png.png" descr="logo_png.png"/>
          <p:cNvPicPr>
            <a:picLocks noChangeAspect="1"/>
          </p:cNvPicPr>
          <p:nvPr/>
        </p:nvPicPr>
        <p:blipFill>
          <a:blip r:embed="rId2"/>
          <a:stretch>
            <a:fillRect/>
          </a:stretch>
        </p:blipFill>
        <p:spPr>
          <a:xfrm>
            <a:off x="1071359" y="11968446"/>
            <a:ext cx="4838801" cy="799023"/>
          </a:xfrm>
          <a:prstGeom prst="rect">
            <a:avLst/>
          </a:prstGeom>
          <a:ln w="12700">
            <a:miter lim="400000"/>
          </a:ln>
        </p:spPr>
      </p:pic>
      <p:sp>
        <p:nvSpPr>
          <p:cNvPr id="97" name="Rounded Rectangle"/>
          <p:cNvSpPr/>
          <p:nvPr/>
        </p:nvSpPr>
        <p:spPr>
          <a:xfrm>
            <a:off x="22562999" y="11929807"/>
            <a:ext cx="800101" cy="800101"/>
          </a:xfrm>
          <a:prstGeom prst="roundRect">
            <a:avLst>
              <a:gd name="adj" fmla="val 23810"/>
            </a:avLst>
          </a:prstGeom>
          <a:solidFill>
            <a:srgbClr val="000000"/>
          </a:solidFill>
          <a:ln w="12700">
            <a:miter lim="400000"/>
          </a:ln>
        </p:spPr>
        <p:txBody>
          <a:bodyPr lIns="50800" tIns="50800" rIns="50800" bIns="50800" anchor="ctr"/>
          <a:lstStyle/>
          <a:p>
            <a:pPr defTabSz="825500">
              <a:defRPr sz="3200">
                <a:solidFill>
                  <a:srgbClr val="FFFFFF"/>
                </a:solidFill>
                <a:latin typeface="Helvetica Neue Medium"/>
                <a:ea typeface="Helvetica Neue Medium"/>
                <a:cs typeface="Helvetica Neue Medium"/>
                <a:sym typeface="Helvetica Neue Medium"/>
              </a:defRPr>
            </a:pPr>
            <a:endParaRPr/>
          </a:p>
        </p:txBody>
      </p:sp>
      <p:sp>
        <p:nvSpPr>
          <p:cNvPr id="9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x">
  <p:cSld name="Graphs fullscreen">
    <p:bg>
      <p:bgPr>
        <a:solidFill>
          <a:srgbClr val="71AF3A"/>
        </a:solidFill>
        <a:effectLst/>
      </p:bgPr>
    </p:bg>
    <p:spTree>
      <p:nvGrpSpPr>
        <p:cNvPr id="1" name=""/>
        <p:cNvGrpSpPr/>
        <p:nvPr/>
      </p:nvGrpSpPr>
      <p:grpSpPr>
        <a:xfrm>
          <a:off x="0" y="0"/>
          <a:ext cx="0" cy="0"/>
          <a:chOff x="0" y="0"/>
          <a:chExt cx="0" cy="0"/>
        </a:xfrm>
      </p:grpSpPr>
      <p:pic>
        <p:nvPicPr>
          <p:cNvPr id="105" name="T4E_logo.png" descr="T4E_logo.png"/>
          <p:cNvPicPr>
            <a:picLocks noChangeAspect="1"/>
          </p:cNvPicPr>
          <p:nvPr/>
        </p:nvPicPr>
        <p:blipFill>
          <a:blip r:embed="rId2"/>
          <a:stretch>
            <a:fillRect/>
          </a:stretch>
        </p:blipFill>
        <p:spPr>
          <a:xfrm>
            <a:off x="534850" y="11544858"/>
            <a:ext cx="4190277" cy="1600687"/>
          </a:xfrm>
          <a:prstGeom prst="rect">
            <a:avLst/>
          </a:prstGeom>
          <a:ln w="12700">
            <a:miter lim="400000"/>
          </a:ln>
        </p:spPr>
      </p:pic>
      <p:sp>
        <p:nvSpPr>
          <p:cNvPr id="106" name="Rectangle"/>
          <p:cNvSpPr/>
          <p:nvPr/>
        </p:nvSpPr>
        <p:spPr>
          <a:xfrm>
            <a:off x="-68354" y="-19550"/>
            <a:ext cx="24520708" cy="13897805"/>
          </a:xfrm>
          <a:prstGeom prst="rect">
            <a:avLst/>
          </a:prstGeom>
          <a:solidFill>
            <a:srgbClr val="FFFFFF"/>
          </a:solidFill>
          <a:ln w="12700">
            <a:miter lim="400000"/>
          </a:ln>
        </p:spPr>
        <p:txBody>
          <a:bodyPr lIns="50800" tIns="50800" rIns="50800" bIns="50800" anchor="ctr"/>
          <a:lstStyle/>
          <a:p>
            <a:pPr defTabSz="825500">
              <a:defRPr sz="3200">
                <a:solidFill>
                  <a:srgbClr val="FFFFFF"/>
                </a:solidFill>
                <a:latin typeface="Helvetica Neue Medium"/>
                <a:ea typeface="Helvetica Neue Medium"/>
                <a:cs typeface="Helvetica Neue Medium"/>
                <a:sym typeface="Helvetica Neue Medium"/>
              </a:defRPr>
            </a:pPr>
            <a:endParaRPr/>
          </a:p>
        </p:txBody>
      </p:sp>
      <p:sp>
        <p:nvSpPr>
          <p:cNvPr id="107" name="Text"/>
          <p:cNvSpPr txBox="1"/>
          <p:nvPr/>
        </p:nvSpPr>
        <p:spPr>
          <a:xfrm>
            <a:off x="32974805" y="10992547"/>
            <a:ext cx="1192531" cy="609601"/>
          </a:xfrm>
          <a:prstGeom prst="rect">
            <a:avLst/>
          </a:prstGeom>
          <a:ln w="12700">
            <a:miter lim="400000"/>
          </a:ln>
        </p:spPr>
        <p:txBody>
          <a:bodyPr wrap="none" lIns="50800" tIns="50800" rIns="50800" bIns="50800" anchor="b">
            <a:spAutoFit/>
          </a:bodyPr>
          <a:lstStyle/>
          <a:p>
            <a:pPr defTabSz="584200">
              <a:defRPr sz="3000">
                <a:solidFill>
                  <a:srgbClr val="FFFFFF"/>
                </a:solidFill>
                <a:latin typeface="+mj-lt"/>
                <a:ea typeface="+mj-ea"/>
                <a:cs typeface="+mj-cs"/>
                <a:sym typeface="Altero"/>
              </a:defRPr>
            </a:pPr>
            <a:endParaRPr/>
          </a:p>
        </p:txBody>
      </p:sp>
      <p:sp>
        <p:nvSpPr>
          <p:cNvPr id="108" name="pexels-anna-nekrashevich-6801648.jpg"/>
          <p:cNvSpPr>
            <a:spLocks noGrp="1"/>
          </p:cNvSpPr>
          <p:nvPr>
            <p:ph type="pic" idx="21"/>
          </p:nvPr>
        </p:nvSpPr>
        <p:spPr>
          <a:xfrm>
            <a:off x="3558031" y="1368897"/>
            <a:ext cx="16253062" cy="10836250"/>
          </a:xfrm>
          <a:prstGeom prst="rect">
            <a:avLst/>
          </a:prstGeom>
        </p:spPr>
        <p:txBody>
          <a:bodyPr lIns="91439" tIns="45719" rIns="91439" bIns="45719">
            <a:noAutofit/>
          </a:bodyPr>
          <a:lstStyle/>
          <a:p>
            <a:endParaRPr/>
          </a:p>
        </p:txBody>
      </p:sp>
      <p:sp>
        <p:nvSpPr>
          <p:cNvPr id="109" name="Presentation Title"/>
          <p:cNvSpPr txBox="1">
            <a:spLocks noGrp="1"/>
          </p:cNvSpPr>
          <p:nvPr>
            <p:ph type="title" hasCustomPrompt="1"/>
          </p:nvPr>
        </p:nvSpPr>
        <p:spPr>
          <a:prstGeom prst="rect">
            <a:avLst/>
          </a:prstGeom>
        </p:spPr>
        <p:txBody>
          <a:bodyPr/>
          <a:lstStyle/>
          <a:p>
            <a:r>
              <a:t>Presentation Title</a:t>
            </a:r>
          </a:p>
        </p:txBody>
      </p:sp>
      <p:pic>
        <p:nvPicPr>
          <p:cNvPr id="110" name="logo_png.png" descr="logo_png.png"/>
          <p:cNvPicPr>
            <a:picLocks noChangeAspect="1"/>
          </p:cNvPicPr>
          <p:nvPr/>
        </p:nvPicPr>
        <p:blipFill>
          <a:blip r:embed="rId3"/>
          <a:stretch>
            <a:fillRect/>
          </a:stretch>
        </p:blipFill>
        <p:spPr>
          <a:xfrm>
            <a:off x="1071359" y="11968446"/>
            <a:ext cx="4838801" cy="799023"/>
          </a:xfrm>
          <a:prstGeom prst="rect">
            <a:avLst/>
          </a:prstGeom>
          <a:ln w="12700">
            <a:miter lim="400000"/>
          </a:ln>
        </p:spPr>
      </p:pic>
      <p:sp>
        <p:nvSpPr>
          <p:cNvPr id="111" name="Rounded Rectangle"/>
          <p:cNvSpPr/>
          <p:nvPr/>
        </p:nvSpPr>
        <p:spPr>
          <a:xfrm>
            <a:off x="22562999" y="11929807"/>
            <a:ext cx="800101" cy="800101"/>
          </a:xfrm>
          <a:prstGeom prst="roundRect">
            <a:avLst>
              <a:gd name="adj" fmla="val 23810"/>
            </a:avLst>
          </a:prstGeom>
          <a:solidFill>
            <a:srgbClr val="000000"/>
          </a:solidFill>
          <a:ln w="12700">
            <a:miter lim="400000"/>
          </a:ln>
        </p:spPr>
        <p:txBody>
          <a:bodyPr lIns="50800" tIns="50800" rIns="50800" bIns="50800" anchor="ctr"/>
          <a:lstStyle/>
          <a:p>
            <a:pPr defTabSz="825500">
              <a:defRPr sz="3200">
                <a:solidFill>
                  <a:srgbClr val="FFFFFF"/>
                </a:solidFill>
                <a:latin typeface="Helvetica Neue Medium"/>
                <a:ea typeface="Helvetica Neue Medium"/>
                <a:cs typeface="Helvetica Neue Medium"/>
                <a:sym typeface="Helvetica Neue Medium"/>
              </a:defRPr>
            </a:pPr>
            <a:endParaRPr/>
          </a:p>
        </p:txBody>
      </p:sp>
      <p:sp>
        <p:nvSpPr>
          <p:cNvPr id="11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T4E_logo.png" descr="T4E_logo.png"/>
          <p:cNvPicPr>
            <a:picLocks noChangeAspect="1"/>
          </p:cNvPicPr>
          <p:nvPr/>
        </p:nvPicPr>
        <p:blipFill>
          <a:blip r:embed="rId11"/>
          <a:stretch>
            <a:fillRect/>
          </a:stretch>
        </p:blipFill>
        <p:spPr>
          <a:xfrm>
            <a:off x="-472778" y="-223629"/>
            <a:ext cx="12700001" cy="4851401"/>
          </a:xfrm>
          <a:prstGeom prst="rect">
            <a:avLst/>
          </a:prstGeom>
          <a:ln w="12700">
            <a:miter lim="400000"/>
          </a:ln>
        </p:spPr>
      </p:pic>
      <p:pic>
        <p:nvPicPr>
          <p:cNvPr id="3" name="logo_png.png" descr="logo_png.png"/>
          <p:cNvPicPr>
            <a:picLocks noChangeAspect="1"/>
          </p:cNvPicPr>
          <p:nvPr/>
        </p:nvPicPr>
        <p:blipFill>
          <a:blip r:embed="rId12"/>
          <a:stretch>
            <a:fillRect/>
          </a:stretch>
        </p:blipFill>
        <p:spPr>
          <a:xfrm>
            <a:off x="1071359" y="11968446"/>
            <a:ext cx="4838801" cy="799023"/>
          </a:xfrm>
          <a:prstGeom prst="rect">
            <a:avLst/>
          </a:prstGeom>
          <a:ln w="12700">
            <a:miter lim="400000"/>
          </a:ln>
        </p:spPr>
      </p:pic>
      <p:pic>
        <p:nvPicPr>
          <p:cNvPr id="4" name="EU logo.png" descr="EU logo.png"/>
          <p:cNvPicPr>
            <a:picLocks noChangeAspect="1"/>
          </p:cNvPicPr>
          <p:nvPr/>
        </p:nvPicPr>
        <p:blipFill>
          <a:blip r:embed="rId13"/>
          <a:stretch>
            <a:fillRect/>
          </a:stretch>
        </p:blipFill>
        <p:spPr>
          <a:xfrm>
            <a:off x="19559175" y="11933949"/>
            <a:ext cx="3826071" cy="836954"/>
          </a:xfrm>
          <a:prstGeom prst="rect">
            <a:avLst/>
          </a:prstGeom>
          <a:ln w="12700">
            <a:miter lim="400000"/>
          </a:ln>
        </p:spPr>
      </p:pic>
      <p:sp>
        <p:nvSpPr>
          <p:cNvPr id="5" name="Presentation Title"/>
          <p:cNvSpPr txBox="1">
            <a:spLocks noGrp="1"/>
          </p:cNvSpPr>
          <p:nvPr>
            <p:ph type="title" hasCustomPrompt="1"/>
          </p:nvPr>
        </p:nvSpPr>
        <p:spPr>
          <a:xfrm>
            <a:off x="975915" y="672693"/>
            <a:ext cx="22432170" cy="21767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p>
            <a:r>
              <a:t>Presentation Title</a:t>
            </a:r>
          </a:p>
        </p:txBody>
      </p:sp>
      <p:sp>
        <p:nvSpPr>
          <p:cNvPr id="6" name="Body Level One…"/>
          <p:cNvSpPr txBox="1">
            <a:spLocks noGrp="1"/>
          </p:cNvSpPr>
          <p:nvPr>
            <p:ph type="body" idx="1" hasCustomPrompt="1"/>
          </p:nvPr>
        </p:nvSpPr>
        <p:spPr>
          <a:xfrm>
            <a:off x="8794675" y="2839021"/>
            <a:ext cx="13575052" cy="932918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p>
            <a:r>
              <a:t>Presentation Subtitle</a:t>
            </a:r>
          </a:p>
          <a:p>
            <a:pPr lvl="1"/>
            <a:endParaRPr/>
          </a:p>
          <a:p>
            <a:pPr lvl="2"/>
            <a:endParaRPr/>
          </a:p>
          <a:p>
            <a:pPr lvl="3"/>
            <a:endParaRPr/>
          </a:p>
          <a:p>
            <a:pPr lvl="4"/>
            <a:endParaRPr/>
          </a:p>
        </p:txBody>
      </p:sp>
      <p:sp>
        <p:nvSpPr>
          <p:cNvPr id="7" name="Slide Number"/>
          <p:cNvSpPr txBox="1">
            <a:spLocks noGrp="1"/>
          </p:cNvSpPr>
          <p:nvPr>
            <p:ph type="sldNum" sz="quarter" idx="2"/>
          </p:nvPr>
        </p:nvSpPr>
        <p:spPr>
          <a:xfrm>
            <a:off x="22724353" y="12025057"/>
            <a:ext cx="477394" cy="609601"/>
          </a:xfrm>
          <a:prstGeom prst="rect">
            <a:avLst/>
          </a:prstGeom>
          <a:ln w="12700">
            <a:miter lim="400000"/>
          </a:ln>
        </p:spPr>
        <p:txBody>
          <a:bodyPr wrap="none" lIns="50800" tIns="50800" rIns="50800" bIns="50800" anchor="b">
            <a:spAutoFit/>
          </a:bodyPr>
          <a:lstStyle>
            <a:lvl1pPr defTabSz="584200">
              <a:defRPr sz="3000">
                <a:solidFill>
                  <a:srgbClr val="FFFFFF"/>
                </a:solidFill>
                <a:latin typeface="+mj-lt"/>
                <a:ea typeface="+mj-ea"/>
                <a:cs typeface="+mj-cs"/>
                <a:sym typeface="Altero"/>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ransition spd="med"/>
  <p:txStyles>
    <p:titleStyle>
      <a:lvl1pPr marL="0" marR="0" indent="0" algn="l" defTabSz="2438338" rtl="0" latinLnBrk="0">
        <a:lnSpc>
          <a:spcPct val="80000"/>
        </a:lnSpc>
        <a:spcBef>
          <a:spcPts val="0"/>
        </a:spcBef>
        <a:spcAft>
          <a:spcPts val="0"/>
        </a:spcAft>
        <a:buClrTx/>
        <a:buSzTx/>
        <a:buFontTx/>
        <a:buNone/>
        <a:tabLst/>
        <a:defRPr sz="7900" b="0" i="0" u="none" strike="noStrike" cap="all" spc="0" baseline="0">
          <a:solidFill>
            <a:srgbClr val="000000"/>
          </a:solidFill>
          <a:uFillTx/>
          <a:latin typeface="+mj-lt"/>
          <a:ea typeface="+mj-ea"/>
          <a:cs typeface="+mj-cs"/>
          <a:sym typeface="Altero"/>
        </a:defRPr>
      </a:lvl1pPr>
      <a:lvl2pPr marL="0" marR="0" indent="457200" algn="l" defTabSz="2438338" rtl="0" latinLnBrk="0">
        <a:lnSpc>
          <a:spcPct val="80000"/>
        </a:lnSpc>
        <a:spcBef>
          <a:spcPts val="0"/>
        </a:spcBef>
        <a:spcAft>
          <a:spcPts val="0"/>
        </a:spcAft>
        <a:buClrTx/>
        <a:buSzTx/>
        <a:buFontTx/>
        <a:buNone/>
        <a:tabLst/>
        <a:defRPr sz="7900" b="0" i="0" u="none" strike="noStrike" cap="all" spc="0" baseline="0">
          <a:solidFill>
            <a:srgbClr val="000000"/>
          </a:solidFill>
          <a:uFillTx/>
          <a:latin typeface="+mj-lt"/>
          <a:ea typeface="+mj-ea"/>
          <a:cs typeface="+mj-cs"/>
          <a:sym typeface="Altero"/>
        </a:defRPr>
      </a:lvl2pPr>
      <a:lvl3pPr marL="0" marR="0" indent="914400" algn="l" defTabSz="2438338" rtl="0" latinLnBrk="0">
        <a:lnSpc>
          <a:spcPct val="80000"/>
        </a:lnSpc>
        <a:spcBef>
          <a:spcPts val="0"/>
        </a:spcBef>
        <a:spcAft>
          <a:spcPts val="0"/>
        </a:spcAft>
        <a:buClrTx/>
        <a:buSzTx/>
        <a:buFontTx/>
        <a:buNone/>
        <a:tabLst/>
        <a:defRPr sz="7900" b="0" i="0" u="none" strike="noStrike" cap="all" spc="0" baseline="0">
          <a:solidFill>
            <a:srgbClr val="000000"/>
          </a:solidFill>
          <a:uFillTx/>
          <a:latin typeface="+mj-lt"/>
          <a:ea typeface="+mj-ea"/>
          <a:cs typeface="+mj-cs"/>
          <a:sym typeface="Altero"/>
        </a:defRPr>
      </a:lvl3pPr>
      <a:lvl4pPr marL="0" marR="0" indent="1371600" algn="l" defTabSz="2438338" rtl="0" latinLnBrk="0">
        <a:lnSpc>
          <a:spcPct val="80000"/>
        </a:lnSpc>
        <a:spcBef>
          <a:spcPts val="0"/>
        </a:spcBef>
        <a:spcAft>
          <a:spcPts val="0"/>
        </a:spcAft>
        <a:buClrTx/>
        <a:buSzTx/>
        <a:buFontTx/>
        <a:buNone/>
        <a:tabLst/>
        <a:defRPr sz="7900" b="0" i="0" u="none" strike="noStrike" cap="all" spc="0" baseline="0">
          <a:solidFill>
            <a:srgbClr val="000000"/>
          </a:solidFill>
          <a:uFillTx/>
          <a:latin typeface="+mj-lt"/>
          <a:ea typeface="+mj-ea"/>
          <a:cs typeface="+mj-cs"/>
          <a:sym typeface="Altero"/>
        </a:defRPr>
      </a:lvl4pPr>
      <a:lvl5pPr marL="0" marR="0" indent="1828800" algn="l" defTabSz="2438338" rtl="0" latinLnBrk="0">
        <a:lnSpc>
          <a:spcPct val="80000"/>
        </a:lnSpc>
        <a:spcBef>
          <a:spcPts val="0"/>
        </a:spcBef>
        <a:spcAft>
          <a:spcPts val="0"/>
        </a:spcAft>
        <a:buClrTx/>
        <a:buSzTx/>
        <a:buFontTx/>
        <a:buNone/>
        <a:tabLst/>
        <a:defRPr sz="7900" b="0" i="0" u="none" strike="noStrike" cap="all" spc="0" baseline="0">
          <a:solidFill>
            <a:srgbClr val="000000"/>
          </a:solidFill>
          <a:uFillTx/>
          <a:latin typeface="+mj-lt"/>
          <a:ea typeface="+mj-ea"/>
          <a:cs typeface="+mj-cs"/>
          <a:sym typeface="Altero"/>
        </a:defRPr>
      </a:lvl5pPr>
      <a:lvl6pPr marL="0" marR="0" indent="2286000" algn="l" defTabSz="2438338" rtl="0" latinLnBrk="0">
        <a:lnSpc>
          <a:spcPct val="80000"/>
        </a:lnSpc>
        <a:spcBef>
          <a:spcPts val="0"/>
        </a:spcBef>
        <a:spcAft>
          <a:spcPts val="0"/>
        </a:spcAft>
        <a:buClrTx/>
        <a:buSzTx/>
        <a:buFontTx/>
        <a:buNone/>
        <a:tabLst/>
        <a:defRPr sz="7900" b="0" i="0" u="none" strike="noStrike" cap="all" spc="0" baseline="0">
          <a:solidFill>
            <a:srgbClr val="000000"/>
          </a:solidFill>
          <a:uFillTx/>
          <a:latin typeface="+mj-lt"/>
          <a:ea typeface="+mj-ea"/>
          <a:cs typeface="+mj-cs"/>
          <a:sym typeface="Altero"/>
        </a:defRPr>
      </a:lvl6pPr>
      <a:lvl7pPr marL="0" marR="0" indent="2743200" algn="l" defTabSz="2438338" rtl="0" latinLnBrk="0">
        <a:lnSpc>
          <a:spcPct val="80000"/>
        </a:lnSpc>
        <a:spcBef>
          <a:spcPts val="0"/>
        </a:spcBef>
        <a:spcAft>
          <a:spcPts val="0"/>
        </a:spcAft>
        <a:buClrTx/>
        <a:buSzTx/>
        <a:buFontTx/>
        <a:buNone/>
        <a:tabLst/>
        <a:defRPr sz="7900" b="0" i="0" u="none" strike="noStrike" cap="all" spc="0" baseline="0">
          <a:solidFill>
            <a:srgbClr val="000000"/>
          </a:solidFill>
          <a:uFillTx/>
          <a:latin typeface="+mj-lt"/>
          <a:ea typeface="+mj-ea"/>
          <a:cs typeface="+mj-cs"/>
          <a:sym typeface="Altero"/>
        </a:defRPr>
      </a:lvl7pPr>
      <a:lvl8pPr marL="0" marR="0" indent="3200400" algn="l" defTabSz="2438338" rtl="0" latinLnBrk="0">
        <a:lnSpc>
          <a:spcPct val="80000"/>
        </a:lnSpc>
        <a:spcBef>
          <a:spcPts val="0"/>
        </a:spcBef>
        <a:spcAft>
          <a:spcPts val="0"/>
        </a:spcAft>
        <a:buClrTx/>
        <a:buSzTx/>
        <a:buFontTx/>
        <a:buNone/>
        <a:tabLst/>
        <a:defRPr sz="7900" b="0" i="0" u="none" strike="noStrike" cap="all" spc="0" baseline="0">
          <a:solidFill>
            <a:srgbClr val="000000"/>
          </a:solidFill>
          <a:uFillTx/>
          <a:latin typeface="+mj-lt"/>
          <a:ea typeface="+mj-ea"/>
          <a:cs typeface="+mj-cs"/>
          <a:sym typeface="Altero"/>
        </a:defRPr>
      </a:lvl8pPr>
      <a:lvl9pPr marL="0" marR="0" indent="3657600" algn="l" defTabSz="2438338" rtl="0" latinLnBrk="0">
        <a:lnSpc>
          <a:spcPct val="80000"/>
        </a:lnSpc>
        <a:spcBef>
          <a:spcPts val="0"/>
        </a:spcBef>
        <a:spcAft>
          <a:spcPts val="0"/>
        </a:spcAft>
        <a:buClrTx/>
        <a:buSzTx/>
        <a:buFontTx/>
        <a:buNone/>
        <a:tabLst/>
        <a:defRPr sz="7900" b="0" i="0" u="none" strike="noStrike" cap="all" spc="0" baseline="0">
          <a:solidFill>
            <a:srgbClr val="000000"/>
          </a:solidFill>
          <a:uFillTx/>
          <a:latin typeface="+mj-lt"/>
          <a:ea typeface="+mj-ea"/>
          <a:cs typeface="+mj-cs"/>
          <a:sym typeface="Altero"/>
        </a:defRPr>
      </a:lvl9pPr>
    </p:titleStyle>
    <p:bodyStyle>
      <a:lvl1pPr marL="0" marR="0" indent="0" algn="l" defTabSz="2438338" rtl="0" latinLnBrk="0">
        <a:lnSpc>
          <a:spcPct val="80000"/>
        </a:lnSpc>
        <a:spcBef>
          <a:spcPts val="0"/>
        </a:spcBef>
        <a:spcAft>
          <a:spcPts val="0"/>
        </a:spcAft>
        <a:buClrTx/>
        <a:buSzTx/>
        <a:buFontTx/>
        <a:buNone/>
        <a:tabLst/>
        <a:defRPr sz="9000" b="0" i="0" u="none" strike="noStrike" cap="none" spc="-180" baseline="0">
          <a:solidFill>
            <a:srgbClr val="000000"/>
          </a:solidFill>
          <a:uFillTx/>
          <a:latin typeface="+mn-lt"/>
          <a:ea typeface="+mn-ea"/>
          <a:cs typeface="+mn-cs"/>
          <a:sym typeface="Basis Grotesque Pro"/>
        </a:defRPr>
      </a:lvl1pPr>
      <a:lvl2pPr marL="0" marR="0" indent="457200" algn="l" defTabSz="2438338" rtl="0" latinLnBrk="0">
        <a:lnSpc>
          <a:spcPct val="80000"/>
        </a:lnSpc>
        <a:spcBef>
          <a:spcPts val="0"/>
        </a:spcBef>
        <a:spcAft>
          <a:spcPts val="0"/>
        </a:spcAft>
        <a:buClrTx/>
        <a:buSzTx/>
        <a:buFontTx/>
        <a:buNone/>
        <a:tabLst/>
        <a:defRPr sz="9000" b="0" i="0" u="none" strike="noStrike" cap="none" spc="-180" baseline="0">
          <a:solidFill>
            <a:srgbClr val="000000"/>
          </a:solidFill>
          <a:uFillTx/>
          <a:latin typeface="+mn-lt"/>
          <a:ea typeface="+mn-ea"/>
          <a:cs typeface="+mn-cs"/>
          <a:sym typeface="Basis Grotesque Pro"/>
        </a:defRPr>
      </a:lvl2pPr>
      <a:lvl3pPr marL="0" marR="0" indent="914400" algn="l" defTabSz="2438338" rtl="0" latinLnBrk="0">
        <a:lnSpc>
          <a:spcPct val="80000"/>
        </a:lnSpc>
        <a:spcBef>
          <a:spcPts val="0"/>
        </a:spcBef>
        <a:spcAft>
          <a:spcPts val="0"/>
        </a:spcAft>
        <a:buClrTx/>
        <a:buSzTx/>
        <a:buFontTx/>
        <a:buNone/>
        <a:tabLst/>
        <a:defRPr sz="9000" b="0" i="0" u="none" strike="noStrike" cap="none" spc="-180" baseline="0">
          <a:solidFill>
            <a:srgbClr val="000000"/>
          </a:solidFill>
          <a:uFillTx/>
          <a:latin typeface="+mn-lt"/>
          <a:ea typeface="+mn-ea"/>
          <a:cs typeface="+mn-cs"/>
          <a:sym typeface="Basis Grotesque Pro"/>
        </a:defRPr>
      </a:lvl3pPr>
      <a:lvl4pPr marL="0" marR="0" indent="1371600" algn="l" defTabSz="2438338" rtl="0" latinLnBrk="0">
        <a:lnSpc>
          <a:spcPct val="80000"/>
        </a:lnSpc>
        <a:spcBef>
          <a:spcPts val="0"/>
        </a:spcBef>
        <a:spcAft>
          <a:spcPts val="0"/>
        </a:spcAft>
        <a:buClrTx/>
        <a:buSzTx/>
        <a:buFontTx/>
        <a:buNone/>
        <a:tabLst/>
        <a:defRPr sz="9000" b="0" i="0" u="none" strike="noStrike" cap="none" spc="-180" baseline="0">
          <a:solidFill>
            <a:srgbClr val="000000"/>
          </a:solidFill>
          <a:uFillTx/>
          <a:latin typeface="+mn-lt"/>
          <a:ea typeface="+mn-ea"/>
          <a:cs typeface="+mn-cs"/>
          <a:sym typeface="Basis Grotesque Pro"/>
        </a:defRPr>
      </a:lvl4pPr>
      <a:lvl5pPr marL="0" marR="0" indent="1828800" algn="l" defTabSz="2438338" rtl="0" latinLnBrk="0">
        <a:lnSpc>
          <a:spcPct val="80000"/>
        </a:lnSpc>
        <a:spcBef>
          <a:spcPts val="0"/>
        </a:spcBef>
        <a:spcAft>
          <a:spcPts val="0"/>
        </a:spcAft>
        <a:buClrTx/>
        <a:buSzTx/>
        <a:buFontTx/>
        <a:buNone/>
        <a:tabLst/>
        <a:defRPr sz="9000" b="0" i="0" u="none" strike="noStrike" cap="none" spc="-180" baseline="0">
          <a:solidFill>
            <a:srgbClr val="000000"/>
          </a:solidFill>
          <a:uFillTx/>
          <a:latin typeface="+mn-lt"/>
          <a:ea typeface="+mn-ea"/>
          <a:cs typeface="+mn-cs"/>
          <a:sym typeface="Basis Grotesque Pro"/>
        </a:defRPr>
      </a:lvl5pPr>
      <a:lvl6pPr marL="0" marR="0" indent="2286000" algn="l" defTabSz="2438338" rtl="0" latinLnBrk="0">
        <a:lnSpc>
          <a:spcPct val="80000"/>
        </a:lnSpc>
        <a:spcBef>
          <a:spcPts val="0"/>
        </a:spcBef>
        <a:spcAft>
          <a:spcPts val="0"/>
        </a:spcAft>
        <a:buClrTx/>
        <a:buSzTx/>
        <a:buFontTx/>
        <a:buNone/>
        <a:tabLst/>
        <a:defRPr sz="9000" b="0" i="0" u="none" strike="noStrike" cap="none" spc="-180" baseline="0">
          <a:solidFill>
            <a:srgbClr val="000000"/>
          </a:solidFill>
          <a:uFillTx/>
          <a:latin typeface="+mn-lt"/>
          <a:ea typeface="+mn-ea"/>
          <a:cs typeface="+mn-cs"/>
          <a:sym typeface="Basis Grotesque Pro"/>
        </a:defRPr>
      </a:lvl6pPr>
      <a:lvl7pPr marL="0" marR="0" indent="2743200" algn="l" defTabSz="2438338" rtl="0" latinLnBrk="0">
        <a:lnSpc>
          <a:spcPct val="80000"/>
        </a:lnSpc>
        <a:spcBef>
          <a:spcPts val="0"/>
        </a:spcBef>
        <a:spcAft>
          <a:spcPts val="0"/>
        </a:spcAft>
        <a:buClrTx/>
        <a:buSzTx/>
        <a:buFontTx/>
        <a:buNone/>
        <a:tabLst/>
        <a:defRPr sz="9000" b="0" i="0" u="none" strike="noStrike" cap="none" spc="-180" baseline="0">
          <a:solidFill>
            <a:srgbClr val="000000"/>
          </a:solidFill>
          <a:uFillTx/>
          <a:latin typeface="+mn-lt"/>
          <a:ea typeface="+mn-ea"/>
          <a:cs typeface="+mn-cs"/>
          <a:sym typeface="Basis Grotesque Pro"/>
        </a:defRPr>
      </a:lvl7pPr>
      <a:lvl8pPr marL="0" marR="0" indent="3200400" algn="l" defTabSz="2438338" rtl="0" latinLnBrk="0">
        <a:lnSpc>
          <a:spcPct val="80000"/>
        </a:lnSpc>
        <a:spcBef>
          <a:spcPts val="0"/>
        </a:spcBef>
        <a:spcAft>
          <a:spcPts val="0"/>
        </a:spcAft>
        <a:buClrTx/>
        <a:buSzTx/>
        <a:buFontTx/>
        <a:buNone/>
        <a:tabLst/>
        <a:defRPr sz="9000" b="0" i="0" u="none" strike="noStrike" cap="none" spc="-180" baseline="0">
          <a:solidFill>
            <a:srgbClr val="000000"/>
          </a:solidFill>
          <a:uFillTx/>
          <a:latin typeface="+mn-lt"/>
          <a:ea typeface="+mn-ea"/>
          <a:cs typeface="+mn-cs"/>
          <a:sym typeface="Basis Grotesque Pro"/>
        </a:defRPr>
      </a:lvl8pPr>
      <a:lvl9pPr marL="0" marR="0" indent="3657600" algn="l" defTabSz="2438338" rtl="0" latinLnBrk="0">
        <a:lnSpc>
          <a:spcPct val="80000"/>
        </a:lnSpc>
        <a:spcBef>
          <a:spcPts val="0"/>
        </a:spcBef>
        <a:spcAft>
          <a:spcPts val="0"/>
        </a:spcAft>
        <a:buClrTx/>
        <a:buSzTx/>
        <a:buFontTx/>
        <a:buNone/>
        <a:tabLst/>
        <a:defRPr sz="9000" b="0" i="0" u="none" strike="noStrike" cap="none" spc="-180" baseline="0">
          <a:solidFill>
            <a:srgbClr val="000000"/>
          </a:solidFill>
          <a:uFillTx/>
          <a:latin typeface="+mn-lt"/>
          <a:ea typeface="+mn-ea"/>
          <a:cs typeface="+mn-cs"/>
          <a:sym typeface="Basis Grotesque Pro"/>
        </a:defRPr>
      </a:lvl9pPr>
    </p:bodyStyle>
    <p:otherStyle>
      <a:lvl1pPr marL="0" marR="0" indent="0" algn="ctr" defTabSz="584200" rtl="0" latinLnBrk="0">
        <a:lnSpc>
          <a:spcPct val="100000"/>
        </a:lnSpc>
        <a:spcBef>
          <a:spcPts val="0"/>
        </a:spcBef>
        <a:spcAft>
          <a:spcPts val="0"/>
        </a:spcAft>
        <a:buClrTx/>
        <a:buSzTx/>
        <a:buFontTx/>
        <a:buNone/>
        <a:tabLst/>
        <a:defRPr sz="3000" b="0" i="0" u="none" strike="noStrike" cap="none" spc="0" baseline="0">
          <a:solidFill>
            <a:schemeClr val="tx1"/>
          </a:solidFill>
          <a:uFillTx/>
          <a:latin typeface="+mn-lt"/>
          <a:ea typeface="+mn-ea"/>
          <a:cs typeface="+mn-cs"/>
          <a:sym typeface="Altero"/>
        </a:defRPr>
      </a:lvl1pPr>
      <a:lvl2pPr marL="0" marR="0" indent="457200" algn="ctr" defTabSz="584200" rtl="0" latinLnBrk="0">
        <a:lnSpc>
          <a:spcPct val="100000"/>
        </a:lnSpc>
        <a:spcBef>
          <a:spcPts val="0"/>
        </a:spcBef>
        <a:spcAft>
          <a:spcPts val="0"/>
        </a:spcAft>
        <a:buClrTx/>
        <a:buSzTx/>
        <a:buFontTx/>
        <a:buNone/>
        <a:tabLst/>
        <a:defRPr sz="3000" b="0" i="0" u="none" strike="noStrike" cap="none" spc="0" baseline="0">
          <a:solidFill>
            <a:schemeClr val="tx1"/>
          </a:solidFill>
          <a:uFillTx/>
          <a:latin typeface="+mn-lt"/>
          <a:ea typeface="+mn-ea"/>
          <a:cs typeface="+mn-cs"/>
          <a:sym typeface="Altero"/>
        </a:defRPr>
      </a:lvl2pPr>
      <a:lvl3pPr marL="0" marR="0" indent="914400" algn="ctr" defTabSz="584200" rtl="0" latinLnBrk="0">
        <a:lnSpc>
          <a:spcPct val="100000"/>
        </a:lnSpc>
        <a:spcBef>
          <a:spcPts val="0"/>
        </a:spcBef>
        <a:spcAft>
          <a:spcPts val="0"/>
        </a:spcAft>
        <a:buClrTx/>
        <a:buSzTx/>
        <a:buFontTx/>
        <a:buNone/>
        <a:tabLst/>
        <a:defRPr sz="3000" b="0" i="0" u="none" strike="noStrike" cap="none" spc="0" baseline="0">
          <a:solidFill>
            <a:schemeClr val="tx1"/>
          </a:solidFill>
          <a:uFillTx/>
          <a:latin typeface="+mn-lt"/>
          <a:ea typeface="+mn-ea"/>
          <a:cs typeface="+mn-cs"/>
          <a:sym typeface="Altero"/>
        </a:defRPr>
      </a:lvl3pPr>
      <a:lvl4pPr marL="0" marR="0" indent="1371600" algn="ctr" defTabSz="584200" rtl="0" latinLnBrk="0">
        <a:lnSpc>
          <a:spcPct val="100000"/>
        </a:lnSpc>
        <a:spcBef>
          <a:spcPts val="0"/>
        </a:spcBef>
        <a:spcAft>
          <a:spcPts val="0"/>
        </a:spcAft>
        <a:buClrTx/>
        <a:buSzTx/>
        <a:buFontTx/>
        <a:buNone/>
        <a:tabLst/>
        <a:defRPr sz="3000" b="0" i="0" u="none" strike="noStrike" cap="none" spc="0" baseline="0">
          <a:solidFill>
            <a:schemeClr val="tx1"/>
          </a:solidFill>
          <a:uFillTx/>
          <a:latin typeface="+mn-lt"/>
          <a:ea typeface="+mn-ea"/>
          <a:cs typeface="+mn-cs"/>
          <a:sym typeface="Altero"/>
        </a:defRPr>
      </a:lvl4pPr>
      <a:lvl5pPr marL="0" marR="0" indent="1828800" algn="ctr" defTabSz="584200" rtl="0" latinLnBrk="0">
        <a:lnSpc>
          <a:spcPct val="100000"/>
        </a:lnSpc>
        <a:spcBef>
          <a:spcPts val="0"/>
        </a:spcBef>
        <a:spcAft>
          <a:spcPts val="0"/>
        </a:spcAft>
        <a:buClrTx/>
        <a:buSzTx/>
        <a:buFontTx/>
        <a:buNone/>
        <a:tabLst/>
        <a:defRPr sz="3000" b="0" i="0" u="none" strike="noStrike" cap="none" spc="0" baseline="0">
          <a:solidFill>
            <a:schemeClr val="tx1"/>
          </a:solidFill>
          <a:uFillTx/>
          <a:latin typeface="+mn-lt"/>
          <a:ea typeface="+mn-ea"/>
          <a:cs typeface="+mn-cs"/>
          <a:sym typeface="Altero"/>
        </a:defRPr>
      </a:lvl5pPr>
      <a:lvl6pPr marL="0" marR="0" indent="2286000" algn="ctr" defTabSz="584200" rtl="0" latinLnBrk="0">
        <a:lnSpc>
          <a:spcPct val="100000"/>
        </a:lnSpc>
        <a:spcBef>
          <a:spcPts val="0"/>
        </a:spcBef>
        <a:spcAft>
          <a:spcPts val="0"/>
        </a:spcAft>
        <a:buClrTx/>
        <a:buSzTx/>
        <a:buFontTx/>
        <a:buNone/>
        <a:tabLst/>
        <a:defRPr sz="3000" b="0" i="0" u="none" strike="noStrike" cap="none" spc="0" baseline="0">
          <a:solidFill>
            <a:schemeClr val="tx1"/>
          </a:solidFill>
          <a:uFillTx/>
          <a:latin typeface="+mn-lt"/>
          <a:ea typeface="+mn-ea"/>
          <a:cs typeface="+mn-cs"/>
          <a:sym typeface="Altero"/>
        </a:defRPr>
      </a:lvl6pPr>
      <a:lvl7pPr marL="0" marR="0" indent="2743200" algn="ctr" defTabSz="584200" rtl="0" latinLnBrk="0">
        <a:lnSpc>
          <a:spcPct val="100000"/>
        </a:lnSpc>
        <a:spcBef>
          <a:spcPts val="0"/>
        </a:spcBef>
        <a:spcAft>
          <a:spcPts val="0"/>
        </a:spcAft>
        <a:buClrTx/>
        <a:buSzTx/>
        <a:buFontTx/>
        <a:buNone/>
        <a:tabLst/>
        <a:defRPr sz="3000" b="0" i="0" u="none" strike="noStrike" cap="none" spc="0" baseline="0">
          <a:solidFill>
            <a:schemeClr val="tx1"/>
          </a:solidFill>
          <a:uFillTx/>
          <a:latin typeface="+mn-lt"/>
          <a:ea typeface="+mn-ea"/>
          <a:cs typeface="+mn-cs"/>
          <a:sym typeface="Altero"/>
        </a:defRPr>
      </a:lvl7pPr>
      <a:lvl8pPr marL="0" marR="0" indent="3200400" algn="ctr" defTabSz="584200" rtl="0" latinLnBrk="0">
        <a:lnSpc>
          <a:spcPct val="100000"/>
        </a:lnSpc>
        <a:spcBef>
          <a:spcPts val="0"/>
        </a:spcBef>
        <a:spcAft>
          <a:spcPts val="0"/>
        </a:spcAft>
        <a:buClrTx/>
        <a:buSzTx/>
        <a:buFontTx/>
        <a:buNone/>
        <a:tabLst/>
        <a:defRPr sz="3000" b="0" i="0" u="none" strike="noStrike" cap="none" spc="0" baseline="0">
          <a:solidFill>
            <a:schemeClr val="tx1"/>
          </a:solidFill>
          <a:uFillTx/>
          <a:latin typeface="+mn-lt"/>
          <a:ea typeface="+mn-ea"/>
          <a:cs typeface="+mn-cs"/>
          <a:sym typeface="Altero"/>
        </a:defRPr>
      </a:lvl8pPr>
      <a:lvl9pPr marL="0" marR="0" indent="3657600" algn="ctr" defTabSz="584200" rtl="0" latinLnBrk="0">
        <a:lnSpc>
          <a:spcPct val="100000"/>
        </a:lnSpc>
        <a:spcBef>
          <a:spcPts val="0"/>
        </a:spcBef>
        <a:spcAft>
          <a:spcPts val="0"/>
        </a:spcAft>
        <a:buClrTx/>
        <a:buSzTx/>
        <a:buFontTx/>
        <a:buNone/>
        <a:tabLst/>
        <a:defRPr sz="3000" b="0" i="0" u="none" strike="noStrike" cap="none" spc="0" baseline="0">
          <a:solidFill>
            <a:schemeClr val="tx1"/>
          </a:solidFill>
          <a:uFillTx/>
          <a:latin typeface="+mn-lt"/>
          <a:ea typeface="+mn-ea"/>
          <a:cs typeface="+mn-cs"/>
          <a:sym typeface="Altero"/>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vdu.lt/wp-content/uploads/2024/02/VMU-Guide-to-opportunities-EN-2024.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s://www.vdu.lt/wp-content/uploads/2023/04/DESCRIPTION-OF-PROCEDURE-FOR-PREVENTION-OF-SEXUAL-HARASSMENT-AND-GENDER-BASED-VIOLENCE-AT-VMU.pdf" TargetMode="External"/><Relationship Id="rId3" Type="http://schemas.openxmlformats.org/officeDocument/2006/relationships/hyperlink" Target="https://www.vdu.lt/wp-content/uploads/2021/12/VMU-strategic-plan-for-2021&#8211;2027-measures-and-indicators.pdf" TargetMode="External"/><Relationship Id="rId7" Type="http://schemas.openxmlformats.org/officeDocument/2006/relationships/hyperlink" Target="https://www.vdu.lt/wp-content/uploads/2022/11/VDU-ataskaita-2021-EN_web.pdf" TargetMode="External"/><Relationship Id="rId2" Type="http://schemas.openxmlformats.org/officeDocument/2006/relationships/hyperlink" Target="https://www.vdu.lt/wp-content/uploads/2021/05/VDU-strategic-plan-for-2021-2027.pdf" TargetMode="External"/><Relationship Id="rId1" Type="http://schemas.openxmlformats.org/officeDocument/2006/relationships/slideLayout" Target="../slideLayouts/slideLayout2.xml"/><Relationship Id="rId6" Type="http://schemas.openxmlformats.org/officeDocument/2006/relationships/hyperlink" Target="https://www.vdu.lt/wp-content/uploads/2022/02/VMU-The-Gender-Equality-Plan-2021-2025.pdf" TargetMode="External"/><Relationship Id="rId5" Type="http://schemas.openxmlformats.org/officeDocument/2006/relationships/hyperlink" Target="https://www.vdu.lt/wp-content/uploads/2021/12/VMU-disability-policy-University-of-inclusive-opportunities-2.pdf" TargetMode="External"/><Relationship Id="rId4" Type="http://schemas.openxmlformats.org/officeDocument/2006/relationships/hyperlink" Target="https://www.vdu.lt/wp-content/uploads/2024/01/VDU-Etikos-kodeksas_patvirtintas-Senate_EN.pdf"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aveikslėlis 3" descr="Paveikslėlis, kuriame yra žinutė&#10;&#10;Automatiškai sugeneruotas aprašymas">
            <a:extLst>
              <a:ext uri="{FF2B5EF4-FFF2-40B4-BE49-F238E27FC236}">
                <a16:creationId xmlns:a16="http://schemas.microsoft.com/office/drawing/2014/main" id="{516A0D57-5B32-400E-9B2D-55D6DC41D8B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334312" y="522025"/>
            <a:ext cx="6696736" cy="2906975"/>
          </a:xfrm>
          <a:prstGeom prst="rect">
            <a:avLst/>
          </a:prstGeom>
        </p:spPr>
      </p:pic>
      <p:sp>
        <p:nvSpPr>
          <p:cNvPr id="7" name="TextBox 6">
            <a:extLst>
              <a:ext uri="{FF2B5EF4-FFF2-40B4-BE49-F238E27FC236}">
                <a16:creationId xmlns:a16="http://schemas.microsoft.com/office/drawing/2014/main" id="{794667C1-A72B-9D52-478F-1273AA77E97D}"/>
              </a:ext>
            </a:extLst>
          </p:cNvPr>
          <p:cNvSpPr txBox="1"/>
          <p:nvPr/>
        </p:nvSpPr>
        <p:spPr>
          <a:xfrm>
            <a:off x="1084479" y="4304199"/>
            <a:ext cx="14630400" cy="563231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l"/>
            <a:r>
              <a:rPr lang="en-US" sz="9000" b="1" dirty="0">
                <a:solidFill>
                  <a:srgbClr val="83C937"/>
                </a:solidFill>
                <a:latin typeface="DM Sans" pitchFamily="2" charset="0"/>
              </a:rPr>
              <a:t>Community Well-being and Equal Opportunities </a:t>
            </a:r>
            <a:endParaRPr lang="lt-LT" sz="9000" b="1" dirty="0">
              <a:solidFill>
                <a:srgbClr val="83C937"/>
              </a:solidFill>
              <a:latin typeface="DM Sans" pitchFamily="2" charset="0"/>
            </a:endParaRPr>
          </a:p>
          <a:p>
            <a:pPr algn="l"/>
            <a:r>
              <a:rPr lang="en-US" sz="9000" b="1" dirty="0">
                <a:solidFill>
                  <a:srgbClr val="83C937"/>
                </a:solidFill>
                <a:latin typeface="DM Sans" pitchFamily="2" charset="0"/>
              </a:rPr>
              <a:t>at Vytautas Magnus University</a:t>
            </a:r>
            <a:endParaRPr lang="lt-LT" sz="9000" b="1" dirty="0">
              <a:solidFill>
                <a:srgbClr val="83C937"/>
              </a:solidFill>
              <a:latin typeface="DM Sans" pitchFamily="2" charset="0"/>
            </a:endParaRPr>
          </a:p>
        </p:txBody>
      </p:sp>
      <p:sp>
        <p:nvSpPr>
          <p:cNvPr id="10" name="Rectangle 1">
            <a:extLst>
              <a:ext uri="{FF2B5EF4-FFF2-40B4-BE49-F238E27FC236}">
                <a16:creationId xmlns:a16="http://schemas.microsoft.com/office/drawing/2014/main" id="{E7D6099D-62C5-290B-DD27-FF986AAACD39}"/>
              </a:ext>
            </a:extLst>
          </p:cNvPr>
          <p:cNvSpPr>
            <a:spLocks noChangeArrowheads="1"/>
          </p:cNvSpPr>
          <p:nvPr/>
        </p:nvSpPr>
        <p:spPr bwMode="auto">
          <a:xfrm>
            <a:off x="0" y="0"/>
            <a:ext cx="2438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lt-LT"/>
          </a:p>
        </p:txBody>
      </p:sp>
      <p:sp>
        <p:nvSpPr>
          <p:cNvPr id="11" name="Rectangle 2">
            <a:extLst>
              <a:ext uri="{FF2B5EF4-FFF2-40B4-BE49-F238E27FC236}">
                <a16:creationId xmlns:a16="http://schemas.microsoft.com/office/drawing/2014/main" id="{1E3EB8A8-6957-C741-E418-954AFFEFDACB}"/>
              </a:ext>
            </a:extLst>
          </p:cNvPr>
          <p:cNvSpPr>
            <a:spLocks noChangeArrowheads="1"/>
          </p:cNvSpPr>
          <p:nvPr/>
        </p:nvSpPr>
        <p:spPr bwMode="auto">
          <a:xfrm>
            <a:off x="152400" y="152400"/>
            <a:ext cx="2438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lt-LT"/>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5800DD-F086-515A-7042-4AA6F08F280C}"/>
              </a:ext>
            </a:extLst>
          </p:cNvPr>
          <p:cNvSpPr>
            <a:spLocks noGrp="1"/>
          </p:cNvSpPr>
          <p:nvPr>
            <p:ph type="title"/>
          </p:nvPr>
        </p:nvSpPr>
        <p:spPr>
          <a:xfrm>
            <a:off x="975915" y="5114064"/>
            <a:ext cx="22432170" cy="2176741"/>
          </a:xfrm>
        </p:spPr>
        <p:txBody>
          <a:bodyPr/>
          <a:lstStyle/>
          <a:p>
            <a:pPr algn="ctr"/>
            <a:r>
              <a:rPr lang="en-US" sz="7200" b="1" dirty="0">
                <a:solidFill>
                  <a:srgbClr val="83C937"/>
                </a:solidFill>
                <a:latin typeface="DM Sans" pitchFamily="2" charset="0"/>
              </a:rPr>
              <a:t>Thank you!</a:t>
            </a:r>
            <a:endParaRPr lang="lt-LT" dirty="0"/>
          </a:p>
        </p:txBody>
      </p:sp>
    </p:spTree>
    <p:extLst>
      <p:ext uri="{BB962C8B-B14F-4D97-AF65-F5344CB8AC3E}">
        <p14:creationId xmlns:p14="http://schemas.microsoft.com/office/powerpoint/2010/main" val="4047920160"/>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D9900-B6A6-C244-0C2E-609BC5B252E1}"/>
              </a:ext>
            </a:extLst>
          </p:cNvPr>
          <p:cNvSpPr>
            <a:spLocks noGrp="1"/>
          </p:cNvSpPr>
          <p:nvPr>
            <p:ph type="title"/>
          </p:nvPr>
        </p:nvSpPr>
        <p:spPr>
          <a:xfrm>
            <a:off x="975915" y="880581"/>
            <a:ext cx="22432170" cy="2176741"/>
          </a:xfrm>
        </p:spPr>
        <p:txBody>
          <a:bodyPr>
            <a:normAutofit/>
          </a:bodyPr>
          <a:lstStyle/>
          <a:p>
            <a:r>
              <a:rPr lang="en-US" b="1" dirty="0">
                <a:solidFill>
                  <a:srgbClr val="83C937"/>
                </a:solidFill>
                <a:latin typeface="DM Sans" pitchFamily="2" charset="0"/>
              </a:rPr>
              <a:t>respect for human rights and </a:t>
            </a:r>
            <a:br>
              <a:rPr lang="en-US" b="1" dirty="0">
                <a:solidFill>
                  <a:srgbClr val="83C937"/>
                </a:solidFill>
                <a:latin typeface="DM Sans" pitchFamily="2" charset="0"/>
              </a:rPr>
            </a:br>
            <a:r>
              <a:rPr lang="en-US" b="1" dirty="0">
                <a:solidFill>
                  <a:srgbClr val="83C937"/>
                </a:solidFill>
                <a:latin typeface="DM Sans" pitchFamily="2" charset="0"/>
              </a:rPr>
              <a:t>equal opportunities</a:t>
            </a:r>
            <a:endParaRPr lang="lt-LT" b="1" dirty="0">
              <a:solidFill>
                <a:srgbClr val="83C937"/>
              </a:solidFill>
              <a:latin typeface="DM Sans" pitchFamily="2" charset="0"/>
            </a:endParaRPr>
          </a:p>
        </p:txBody>
      </p:sp>
      <p:sp>
        <p:nvSpPr>
          <p:cNvPr id="11" name="Text Placeholder 4">
            <a:extLst>
              <a:ext uri="{FF2B5EF4-FFF2-40B4-BE49-F238E27FC236}">
                <a16:creationId xmlns:a16="http://schemas.microsoft.com/office/drawing/2014/main" id="{046175AD-9528-3BAB-C2B2-32F75DAF1258}"/>
              </a:ext>
            </a:extLst>
          </p:cNvPr>
          <p:cNvSpPr txBox="1">
            <a:spLocks/>
          </p:cNvSpPr>
          <p:nvPr/>
        </p:nvSpPr>
        <p:spPr>
          <a:xfrm>
            <a:off x="602937" y="4808668"/>
            <a:ext cx="10768537" cy="642407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lvl1pPr marL="0" marR="0" indent="0" algn="l" defTabSz="825500" rtl="0" latinLnBrk="0">
              <a:lnSpc>
                <a:spcPct val="100000"/>
              </a:lnSpc>
              <a:spcBef>
                <a:spcPts val="0"/>
              </a:spcBef>
              <a:spcAft>
                <a:spcPts val="0"/>
              </a:spcAft>
              <a:buClrTx/>
              <a:buSzTx/>
              <a:buFontTx/>
              <a:buNone/>
              <a:tabLst/>
              <a:defRPr sz="3600" b="0" i="0" u="none" strike="noStrike" cap="none" spc="0" baseline="0">
                <a:solidFill>
                  <a:srgbClr val="000000"/>
                </a:solidFill>
                <a:uFillTx/>
                <a:latin typeface="DM Sans Regular"/>
                <a:ea typeface="DM Sans Regular"/>
                <a:cs typeface="DM Sans Regular"/>
                <a:sym typeface="DM Sans Regular"/>
              </a:defRPr>
            </a:lvl1pPr>
            <a:lvl2pPr marL="0" marR="0" indent="457200" algn="l" defTabSz="825500" rtl="0" latinLnBrk="0">
              <a:lnSpc>
                <a:spcPct val="100000"/>
              </a:lnSpc>
              <a:spcBef>
                <a:spcPts val="0"/>
              </a:spcBef>
              <a:spcAft>
                <a:spcPts val="0"/>
              </a:spcAft>
              <a:buClrTx/>
              <a:buSzTx/>
              <a:buFontTx/>
              <a:buNone/>
              <a:tabLst/>
              <a:defRPr sz="3600" b="0" i="0" u="none" strike="noStrike" cap="none" spc="0" baseline="0">
                <a:solidFill>
                  <a:srgbClr val="000000"/>
                </a:solidFill>
                <a:uFillTx/>
                <a:latin typeface="DM Sans Regular"/>
                <a:ea typeface="DM Sans Regular"/>
                <a:cs typeface="DM Sans Regular"/>
                <a:sym typeface="DM Sans Regular"/>
              </a:defRPr>
            </a:lvl2pPr>
            <a:lvl3pPr marL="0" marR="0" indent="914400" algn="l" defTabSz="825500" rtl="0" latinLnBrk="0">
              <a:lnSpc>
                <a:spcPct val="100000"/>
              </a:lnSpc>
              <a:spcBef>
                <a:spcPts val="0"/>
              </a:spcBef>
              <a:spcAft>
                <a:spcPts val="0"/>
              </a:spcAft>
              <a:buClrTx/>
              <a:buSzTx/>
              <a:buFontTx/>
              <a:buNone/>
              <a:tabLst/>
              <a:defRPr sz="3600" b="0" i="0" u="none" strike="noStrike" cap="none" spc="0" baseline="0">
                <a:solidFill>
                  <a:srgbClr val="000000"/>
                </a:solidFill>
                <a:uFillTx/>
                <a:latin typeface="DM Sans Regular"/>
                <a:ea typeface="DM Sans Regular"/>
                <a:cs typeface="DM Sans Regular"/>
                <a:sym typeface="DM Sans Regular"/>
              </a:defRPr>
            </a:lvl3pPr>
            <a:lvl4pPr marL="0" marR="0" indent="1371600" algn="l" defTabSz="825500" rtl="0" latinLnBrk="0">
              <a:lnSpc>
                <a:spcPct val="100000"/>
              </a:lnSpc>
              <a:spcBef>
                <a:spcPts val="0"/>
              </a:spcBef>
              <a:spcAft>
                <a:spcPts val="0"/>
              </a:spcAft>
              <a:buClrTx/>
              <a:buSzTx/>
              <a:buFontTx/>
              <a:buNone/>
              <a:tabLst/>
              <a:defRPr sz="3600" b="0" i="0" u="none" strike="noStrike" cap="none" spc="0" baseline="0">
                <a:solidFill>
                  <a:srgbClr val="000000"/>
                </a:solidFill>
                <a:uFillTx/>
                <a:latin typeface="DM Sans Regular"/>
                <a:ea typeface="DM Sans Regular"/>
                <a:cs typeface="DM Sans Regular"/>
                <a:sym typeface="DM Sans Regular"/>
              </a:defRPr>
            </a:lvl4pPr>
            <a:lvl5pPr marL="0" marR="0" indent="1828800" algn="l" defTabSz="825500" rtl="0" latinLnBrk="0">
              <a:lnSpc>
                <a:spcPct val="100000"/>
              </a:lnSpc>
              <a:spcBef>
                <a:spcPts val="0"/>
              </a:spcBef>
              <a:spcAft>
                <a:spcPts val="0"/>
              </a:spcAft>
              <a:buClrTx/>
              <a:buSzTx/>
              <a:buFontTx/>
              <a:buNone/>
              <a:tabLst/>
              <a:defRPr sz="3600" b="0" i="0" u="none" strike="noStrike" cap="none" spc="0" baseline="0">
                <a:solidFill>
                  <a:srgbClr val="000000"/>
                </a:solidFill>
                <a:uFillTx/>
                <a:latin typeface="DM Sans Regular"/>
                <a:ea typeface="DM Sans Regular"/>
                <a:cs typeface="DM Sans Regular"/>
                <a:sym typeface="DM Sans Regular"/>
              </a:defRPr>
            </a:lvl5pPr>
            <a:lvl6pPr marL="0" marR="0" indent="2286000" algn="l" defTabSz="2438338" rtl="0" latinLnBrk="0">
              <a:lnSpc>
                <a:spcPct val="80000"/>
              </a:lnSpc>
              <a:spcBef>
                <a:spcPts val="0"/>
              </a:spcBef>
              <a:spcAft>
                <a:spcPts val="0"/>
              </a:spcAft>
              <a:buClrTx/>
              <a:buSzTx/>
              <a:buFontTx/>
              <a:buNone/>
              <a:tabLst/>
              <a:defRPr sz="9000" b="0" i="0" u="none" strike="noStrike" cap="none" spc="-180" baseline="0">
                <a:solidFill>
                  <a:srgbClr val="000000"/>
                </a:solidFill>
                <a:uFillTx/>
                <a:latin typeface="+mn-lt"/>
                <a:ea typeface="+mn-ea"/>
                <a:cs typeface="+mn-cs"/>
                <a:sym typeface="Basis Grotesque Pro"/>
              </a:defRPr>
            </a:lvl6pPr>
            <a:lvl7pPr marL="0" marR="0" indent="2743200" algn="l" defTabSz="2438338" rtl="0" latinLnBrk="0">
              <a:lnSpc>
                <a:spcPct val="80000"/>
              </a:lnSpc>
              <a:spcBef>
                <a:spcPts val="0"/>
              </a:spcBef>
              <a:spcAft>
                <a:spcPts val="0"/>
              </a:spcAft>
              <a:buClrTx/>
              <a:buSzTx/>
              <a:buFontTx/>
              <a:buNone/>
              <a:tabLst/>
              <a:defRPr sz="9000" b="0" i="0" u="none" strike="noStrike" cap="none" spc="-180" baseline="0">
                <a:solidFill>
                  <a:srgbClr val="000000"/>
                </a:solidFill>
                <a:uFillTx/>
                <a:latin typeface="+mn-lt"/>
                <a:ea typeface="+mn-ea"/>
                <a:cs typeface="+mn-cs"/>
                <a:sym typeface="Basis Grotesque Pro"/>
              </a:defRPr>
            </a:lvl7pPr>
            <a:lvl8pPr marL="0" marR="0" indent="3200400" algn="l" defTabSz="2438338" rtl="0" latinLnBrk="0">
              <a:lnSpc>
                <a:spcPct val="80000"/>
              </a:lnSpc>
              <a:spcBef>
                <a:spcPts val="0"/>
              </a:spcBef>
              <a:spcAft>
                <a:spcPts val="0"/>
              </a:spcAft>
              <a:buClrTx/>
              <a:buSzTx/>
              <a:buFontTx/>
              <a:buNone/>
              <a:tabLst/>
              <a:defRPr sz="9000" b="0" i="0" u="none" strike="noStrike" cap="none" spc="-180" baseline="0">
                <a:solidFill>
                  <a:srgbClr val="000000"/>
                </a:solidFill>
                <a:uFillTx/>
                <a:latin typeface="+mn-lt"/>
                <a:ea typeface="+mn-ea"/>
                <a:cs typeface="+mn-cs"/>
                <a:sym typeface="Basis Grotesque Pro"/>
              </a:defRPr>
            </a:lvl8pPr>
            <a:lvl9pPr marL="0" marR="0" indent="3657600" algn="l" defTabSz="2438338" rtl="0" latinLnBrk="0">
              <a:lnSpc>
                <a:spcPct val="80000"/>
              </a:lnSpc>
              <a:spcBef>
                <a:spcPts val="0"/>
              </a:spcBef>
              <a:spcAft>
                <a:spcPts val="0"/>
              </a:spcAft>
              <a:buClrTx/>
              <a:buSzTx/>
              <a:buFontTx/>
              <a:buNone/>
              <a:tabLst/>
              <a:defRPr sz="9000" b="0" i="0" u="none" strike="noStrike" cap="none" spc="-180" baseline="0">
                <a:solidFill>
                  <a:srgbClr val="000000"/>
                </a:solidFill>
                <a:uFillTx/>
                <a:latin typeface="+mn-lt"/>
                <a:ea typeface="+mn-ea"/>
                <a:cs typeface="+mn-cs"/>
                <a:sym typeface="Basis Grotesque Pro"/>
              </a:defRPr>
            </a:lvl9pPr>
          </a:lstStyle>
          <a:p>
            <a:pPr hangingPunct="1"/>
            <a:endParaRPr lang="lt-LT" sz="3400" dirty="0">
              <a:latin typeface="DM Sans" pitchFamily="2" charset="0"/>
            </a:endParaRPr>
          </a:p>
          <a:p>
            <a:pPr hangingPunct="1"/>
            <a:endParaRPr lang="lt-LT" sz="3400" dirty="0">
              <a:latin typeface="DM Sans" pitchFamily="2" charset="0"/>
            </a:endParaRPr>
          </a:p>
          <a:p>
            <a:pPr hangingPunct="1"/>
            <a:endParaRPr lang="lt-LT" sz="3400" dirty="0">
              <a:latin typeface="DM Sans" pitchFamily="2" charset="0"/>
            </a:endParaRPr>
          </a:p>
          <a:p>
            <a:pPr hangingPunct="1"/>
            <a:endParaRPr lang="lt-LT" sz="3400" dirty="0">
              <a:latin typeface="DM Sans" pitchFamily="2" charset="0"/>
            </a:endParaRPr>
          </a:p>
          <a:p>
            <a:pPr hangingPunct="1"/>
            <a:endParaRPr lang="lt-LT" sz="3400" dirty="0">
              <a:latin typeface="DM Sans" pitchFamily="2" charset="0"/>
            </a:endParaRPr>
          </a:p>
          <a:p>
            <a:pPr hangingPunct="1"/>
            <a:endParaRPr lang="lt-LT" sz="3400" dirty="0">
              <a:latin typeface="DM Sans" pitchFamily="2" charset="0"/>
            </a:endParaRPr>
          </a:p>
          <a:p>
            <a:pPr hangingPunct="1"/>
            <a:endParaRPr lang="lt-LT" sz="3400" dirty="0">
              <a:latin typeface="DM Sans" pitchFamily="2" charset="0"/>
            </a:endParaRPr>
          </a:p>
          <a:p>
            <a:pPr hangingPunct="1"/>
            <a:endParaRPr lang="lt-LT" sz="3400" b="1" dirty="0">
              <a:latin typeface="DM Sans" pitchFamily="2" charset="0"/>
            </a:endParaRPr>
          </a:p>
          <a:p>
            <a:pPr hangingPunct="1"/>
            <a:endParaRPr lang="lt-LT" sz="3400" b="1" dirty="0">
              <a:latin typeface="DM Sans" pitchFamily="2" charset="0"/>
            </a:endParaRPr>
          </a:p>
          <a:p>
            <a:pPr hangingPunct="1"/>
            <a:endParaRPr lang="lt-LT" sz="3400" b="1" dirty="0">
              <a:latin typeface="DM Sans" pitchFamily="2" charset="0"/>
            </a:endParaRPr>
          </a:p>
          <a:p>
            <a:pPr hangingPunct="1"/>
            <a:endParaRPr lang="lt-LT" sz="3400" b="1" dirty="0">
              <a:latin typeface="DM Sans" pitchFamily="2" charset="0"/>
            </a:endParaRPr>
          </a:p>
          <a:p>
            <a:pPr hangingPunct="1"/>
            <a:endParaRPr lang="en-US" sz="3400" b="1" dirty="0">
              <a:latin typeface="DM Sans" pitchFamily="2" charset="0"/>
            </a:endParaRPr>
          </a:p>
        </p:txBody>
      </p:sp>
      <p:sp>
        <p:nvSpPr>
          <p:cNvPr id="8" name="TextBox 7">
            <a:extLst>
              <a:ext uri="{FF2B5EF4-FFF2-40B4-BE49-F238E27FC236}">
                <a16:creationId xmlns:a16="http://schemas.microsoft.com/office/drawing/2014/main" id="{FAF644B5-34FA-F249-73CD-6B629FF2264D}"/>
              </a:ext>
            </a:extLst>
          </p:cNvPr>
          <p:cNvSpPr txBox="1"/>
          <p:nvPr/>
        </p:nvSpPr>
        <p:spPr>
          <a:xfrm>
            <a:off x="975915" y="3586899"/>
            <a:ext cx="22978589" cy="527323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8" rtl="0" fontAlgn="auto" latinLnBrk="0" hangingPunct="0">
              <a:lnSpc>
                <a:spcPct val="100000"/>
              </a:lnSpc>
              <a:spcBef>
                <a:spcPts val="0"/>
              </a:spcBef>
              <a:spcAft>
                <a:spcPts val="0"/>
              </a:spcAft>
              <a:buClrTx/>
              <a:buSzTx/>
              <a:buFontTx/>
              <a:buNone/>
              <a:tabLst/>
            </a:pPr>
            <a:r>
              <a:rPr kumimoji="0" lang="en-US" sz="4800" b="0" i="0" u="none" strike="noStrike" cap="none" spc="0" normalizeH="0" baseline="0" dirty="0">
                <a:ln>
                  <a:noFill/>
                </a:ln>
                <a:solidFill>
                  <a:schemeClr val="bg2">
                    <a:lumMod val="10000"/>
                  </a:schemeClr>
                </a:solidFill>
                <a:effectLst/>
                <a:uFillTx/>
                <a:latin typeface="DM Sans" pitchFamily="2" charset="0"/>
                <a:sym typeface="Helvetica Neue"/>
              </a:rPr>
              <a:t>Vytautas Magnus University seeks to ensure respect for human rights and guarantee equal opportunities. In order to achieve community coherence and synergy, cherishing the diversity of the community and the personal autonomy of its members, the University undertakes to</a:t>
            </a:r>
            <a:r>
              <a:rPr lang="lt-LT" sz="4800" dirty="0">
                <a:solidFill>
                  <a:schemeClr val="bg2">
                    <a:lumMod val="10000"/>
                  </a:schemeClr>
                </a:solidFill>
                <a:latin typeface="DM Sans" pitchFamily="2" charset="0"/>
              </a:rPr>
              <a:t> </a:t>
            </a:r>
            <a:r>
              <a:rPr kumimoji="0" lang="en-US" sz="4800" b="0" i="0" u="none" strike="noStrike" cap="none" spc="0" normalizeH="0" baseline="0" dirty="0">
                <a:ln>
                  <a:noFill/>
                </a:ln>
                <a:solidFill>
                  <a:schemeClr val="bg2">
                    <a:lumMod val="10000"/>
                  </a:schemeClr>
                </a:solidFill>
                <a:effectLst/>
                <a:uFillTx/>
                <a:latin typeface="DM Sans" pitchFamily="2" charset="0"/>
                <a:sym typeface="Helvetica Neue"/>
              </a:rPr>
              <a:t>ensure human rights, dignity, non-discrimination, equal opportunities, and diversity on the basis of gender, age, race, religion, language, culture, disability, socio-economic, family and other grounds.</a:t>
            </a:r>
            <a:endParaRPr kumimoji="0" lang="lt-LT" sz="4800" b="0" i="0" u="none" strike="noStrike" cap="none" spc="0" normalizeH="0" baseline="0" dirty="0">
              <a:ln>
                <a:noFill/>
              </a:ln>
              <a:solidFill>
                <a:schemeClr val="bg2">
                  <a:lumMod val="10000"/>
                </a:schemeClr>
              </a:solidFill>
              <a:effectLst/>
              <a:uFillTx/>
              <a:latin typeface="DM Sans" pitchFamily="2" charset="0"/>
              <a:sym typeface="Helvetica Neue"/>
            </a:endParaRPr>
          </a:p>
        </p:txBody>
      </p:sp>
      <p:sp>
        <p:nvSpPr>
          <p:cNvPr id="10" name="TextBox 9">
            <a:extLst>
              <a:ext uri="{FF2B5EF4-FFF2-40B4-BE49-F238E27FC236}">
                <a16:creationId xmlns:a16="http://schemas.microsoft.com/office/drawing/2014/main" id="{813BCE62-E060-038D-B710-88F1D030C7A2}"/>
              </a:ext>
            </a:extLst>
          </p:cNvPr>
          <p:cNvSpPr txBox="1"/>
          <p:nvPr/>
        </p:nvSpPr>
        <p:spPr>
          <a:xfrm>
            <a:off x="15442385" y="10565889"/>
            <a:ext cx="7136569" cy="133369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50800" tIns="50800" rIns="50800" bIns="50800" numCol="1" spcCol="38100" rtlCol="0" anchor="ctr">
            <a:spAutoFit/>
          </a:bodyPr>
          <a:lstStyle/>
          <a:p>
            <a:r>
              <a:rPr lang="lt-LT" sz="4000" kern="150" dirty="0">
                <a:solidFill>
                  <a:schemeClr val="bg2">
                    <a:lumMod val="10000"/>
                  </a:schemeClr>
                </a:solidFill>
                <a:effectLst/>
                <a:latin typeface="DM Sans" pitchFamily="2" charset="0"/>
                <a:ea typeface="Aptos" panose="020B000402020202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VMU-</a:t>
            </a:r>
            <a:r>
              <a:rPr lang="lt-LT" sz="4000" kern="150" dirty="0" err="1">
                <a:solidFill>
                  <a:schemeClr val="bg2">
                    <a:lumMod val="10000"/>
                  </a:schemeClr>
                </a:solidFill>
                <a:effectLst/>
                <a:latin typeface="DM Sans" pitchFamily="2" charset="0"/>
                <a:ea typeface="Aptos" panose="020B000402020202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Guide</a:t>
            </a:r>
            <a:r>
              <a:rPr lang="lt-LT" sz="4000" kern="150" dirty="0">
                <a:solidFill>
                  <a:schemeClr val="bg2">
                    <a:lumMod val="10000"/>
                  </a:schemeClr>
                </a:solidFill>
                <a:effectLst/>
                <a:latin typeface="DM Sans" pitchFamily="2" charset="0"/>
                <a:ea typeface="Aptos" panose="020B000402020202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-to-</a:t>
            </a:r>
            <a:r>
              <a:rPr lang="lt-LT" sz="4000" kern="150" dirty="0" err="1">
                <a:solidFill>
                  <a:schemeClr val="bg2">
                    <a:lumMod val="10000"/>
                  </a:schemeClr>
                </a:solidFill>
                <a:effectLst/>
                <a:latin typeface="DM Sans" pitchFamily="2" charset="0"/>
                <a:ea typeface="Aptos" panose="020B000402020202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opportunities</a:t>
            </a:r>
            <a:endParaRPr lang="lt-LT" sz="4000" kern="150" dirty="0">
              <a:solidFill>
                <a:schemeClr val="bg2">
                  <a:lumMod val="10000"/>
                </a:schemeClr>
              </a:solidFill>
              <a:effectLst/>
              <a:latin typeface="DM Sans" pitchFamily="2" charset="0"/>
              <a:ea typeface="Aptos" panose="020B0004020202020204" pitchFamily="34" charset="0"/>
              <a:cs typeface="Times New Roman" panose="02020603050405020304" pitchFamily="18" charset="0"/>
            </a:endParaRPr>
          </a:p>
          <a:p>
            <a:pPr marL="0" marR="0" indent="0" algn="ctr" defTabSz="2438338" rtl="0" fontAlgn="auto" latinLnBrk="0" hangingPunct="0">
              <a:lnSpc>
                <a:spcPct val="100000"/>
              </a:lnSpc>
              <a:spcBef>
                <a:spcPts val="0"/>
              </a:spcBef>
              <a:spcAft>
                <a:spcPts val="0"/>
              </a:spcAft>
              <a:buClrTx/>
              <a:buSzTx/>
              <a:buFontTx/>
              <a:buNone/>
              <a:tabLst/>
            </a:pPr>
            <a:endParaRPr kumimoji="0" lang="lt-LT" sz="4000" i="0" u="none" strike="noStrike" cap="none" spc="0" normalizeH="0" baseline="0" dirty="0">
              <a:ln>
                <a:noFill/>
              </a:ln>
              <a:solidFill>
                <a:schemeClr val="tx1">
                  <a:lumMod val="50000"/>
                </a:schemeClr>
              </a:solidFill>
              <a:effectLst/>
              <a:uFillTx/>
              <a:latin typeface="DM Sans" pitchFamily="2" charset="0"/>
              <a:sym typeface="Helvetica Neue"/>
            </a:endParaRPr>
          </a:p>
        </p:txBody>
      </p:sp>
    </p:spTree>
    <p:extLst>
      <p:ext uri="{BB962C8B-B14F-4D97-AF65-F5344CB8AC3E}">
        <p14:creationId xmlns:p14="http://schemas.microsoft.com/office/powerpoint/2010/main" val="3810224713"/>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D9900-B6A6-C244-0C2E-609BC5B252E1}"/>
              </a:ext>
            </a:extLst>
          </p:cNvPr>
          <p:cNvSpPr>
            <a:spLocks noGrp="1"/>
          </p:cNvSpPr>
          <p:nvPr>
            <p:ph type="title"/>
          </p:nvPr>
        </p:nvSpPr>
        <p:spPr>
          <a:xfrm>
            <a:off x="1504335" y="1053814"/>
            <a:ext cx="12654117" cy="2176741"/>
          </a:xfrm>
        </p:spPr>
        <p:txBody>
          <a:bodyPr>
            <a:normAutofit/>
          </a:bodyPr>
          <a:lstStyle/>
          <a:p>
            <a:r>
              <a:rPr lang="en-US" b="1" dirty="0">
                <a:solidFill>
                  <a:srgbClr val="83C937"/>
                </a:solidFill>
                <a:latin typeface="DM Sans" pitchFamily="2" charset="0"/>
              </a:rPr>
              <a:t>related documents</a:t>
            </a:r>
            <a:endParaRPr lang="lt-LT" b="1" dirty="0">
              <a:solidFill>
                <a:srgbClr val="83C937"/>
              </a:solidFill>
              <a:latin typeface="DM Sans" pitchFamily="2" charset="0"/>
            </a:endParaRPr>
          </a:p>
        </p:txBody>
      </p:sp>
      <p:sp>
        <p:nvSpPr>
          <p:cNvPr id="11" name="Text Placeholder 4">
            <a:extLst>
              <a:ext uri="{FF2B5EF4-FFF2-40B4-BE49-F238E27FC236}">
                <a16:creationId xmlns:a16="http://schemas.microsoft.com/office/drawing/2014/main" id="{046175AD-9528-3BAB-C2B2-32F75DAF1258}"/>
              </a:ext>
            </a:extLst>
          </p:cNvPr>
          <p:cNvSpPr txBox="1">
            <a:spLocks/>
          </p:cNvSpPr>
          <p:nvPr/>
        </p:nvSpPr>
        <p:spPr>
          <a:xfrm>
            <a:off x="602937" y="4808668"/>
            <a:ext cx="10768537" cy="642407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rmAutofit/>
          </a:bodyPr>
          <a:lstStyle>
            <a:lvl1pPr marL="0" marR="0" indent="0" algn="l" defTabSz="825500" rtl="0" latinLnBrk="0">
              <a:lnSpc>
                <a:spcPct val="100000"/>
              </a:lnSpc>
              <a:spcBef>
                <a:spcPts val="0"/>
              </a:spcBef>
              <a:spcAft>
                <a:spcPts val="0"/>
              </a:spcAft>
              <a:buClrTx/>
              <a:buSzTx/>
              <a:buFontTx/>
              <a:buNone/>
              <a:tabLst/>
              <a:defRPr sz="3600" b="0" i="0" u="none" strike="noStrike" cap="none" spc="0" baseline="0">
                <a:solidFill>
                  <a:srgbClr val="000000"/>
                </a:solidFill>
                <a:uFillTx/>
                <a:latin typeface="DM Sans Regular"/>
                <a:ea typeface="DM Sans Regular"/>
                <a:cs typeface="DM Sans Regular"/>
                <a:sym typeface="DM Sans Regular"/>
              </a:defRPr>
            </a:lvl1pPr>
            <a:lvl2pPr marL="0" marR="0" indent="457200" algn="l" defTabSz="825500" rtl="0" latinLnBrk="0">
              <a:lnSpc>
                <a:spcPct val="100000"/>
              </a:lnSpc>
              <a:spcBef>
                <a:spcPts val="0"/>
              </a:spcBef>
              <a:spcAft>
                <a:spcPts val="0"/>
              </a:spcAft>
              <a:buClrTx/>
              <a:buSzTx/>
              <a:buFontTx/>
              <a:buNone/>
              <a:tabLst/>
              <a:defRPr sz="3600" b="0" i="0" u="none" strike="noStrike" cap="none" spc="0" baseline="0">
                <a:solidFill>
                  <a:srgbClr val="000000"/>
                </a:solidFill>
                <a:uFillTx/>
                <a:latin typeface="DM Sans Regular"/>
                <a:ea typeface="DM Sans Regular"/>
                <a:cs typeface="DM Sans Regular"/>
                <a:sym typeface="DM Sans Regular"/>
              </a:defRPr>
            </a:lvl2pPr>
            <a:lvl3pPr marL="0" marR="0" indent="914400" algn="l" defTabSz="825500" rtl="0" latinLnBrk="0">
              <a:lnSpc>
                <a:spcPct val="100000"/>
              </a:lnSpc>
              <a:spcBef>
                <a:spcPts val="0"/>
              </a:spcBef>
              <a:spcAft>
                <a:spcPts val="0"/>
              </a:spcAft>
              <a:buClrTx/>
              <a:buSzTx/>
              <a:buFontTx/>
              <a:buNone/>
              <a:tabLst/>
              <a:defRPr sz="3600" b="0" i="0" u="none" strike="noStrike" cap="none" spc="0" baseline="0">
                <a:solidFill>
                  <a:srgbClr val="000000"/>
                </a:solidFill>
                <a:uFillTx/>
                <a:latin typeface="DM Sans Regular"/>
                <a:ea typeface="DM Sans Regular"/>
                <a:cs typeface="DM Sans Regular"/>
                <a:sym typeface="DM Sans Regular"/>
              </a:defRPr>
            </a:lvl3pPr>
            <a:lvl4pPr marL="0" marR="0" indent="1371600" algn="l" defTabSz="825500" rtl="0" latinLnBrk="0">
              <a:lnSpc>
                <a:spcPct val="100000"/>
              </a:lnSpc>
              <a:spcBef>
                <a:spcPts val="0"/>
              </a:spcBef>
              <a:spcAft>
                <a:spcPts val="0"/>
              </a:spcAft>
              <a:buClrTx/>
              <a:buSzTx/>
              <a:buFontTx/>
              <a:buNone/>
              <a:tabLst/>
              <a:defRPr sz="3600" b="0" i="0" u="none" strike="noStrike" cap="none" spc="0" baseline="0">
                <a:solidFill>
                  <a:srgbClr val="000000"/>
                </a:solidFill>
                <a:uFillTx/>
                <a:latin typeface="DM Sans Regular"/>
                <a:ea typeface="DM Sans Regular"/>
                <a:cs typeface="DM Sans Regular"/>
                <a:sym typeface="DM Sans Regular"/>
              </a:defRPr>
            </a:lvl4pPr>
            <a:lvl5pPr marL="0" marR="0" indent="1828800" algn="l" defTabSz="825500" rtl="0" latinLnBrk="0">
              <a:lnSpc>
                <a:spcPct val="100000"/>
              </a:lnSpc>
              <a:spcBef>
                <a:spcPts val="0"/>
              </a:spcBef>
              <a:spcAft>
                <a:spcPts val="0"/>
              </a:spcAft>
              <a:buClrTx/>
              <a:buSzTx/>
              <a:buFontTx/>
              <a:buNone/>
              <a:tabLst/>
              <a:defRPr sz="3600" b="0" i="0" u="none" strike="noStrike" cap="none" spc="0" baseline="0">
                <a:solidFill>
                  <a:srgbClr val="000000"/>
                </a:solidFill>
                <a:uFillTx/>
                <a:latin typeface="DM Sans Regular"/>
                <a:ea typeface="DM Sans Regular"/>
                <a:cs typeface="DM Sans Regular"/>
                <a:sym typeface="DM Sans Regular"/>
              </a:defRPr>
            </a:lvl5pPr>
            <a:lvl6pPr marL="0" marR="0" indent="2286000" algn="l" defTabSz="2438338" rtl="0" latinLnBrk="0">
              <a:lnSpc>
                <a:spcPct val="80000"/>
              </a:lnSpc>
              <a:spcBef>
                <a:spcPts val="0"/>
              </a:spcBef>
              <a:spcAft>
                <a:spcPts val="0"/>
              </a:spcAft>
              <a:buClrTx/>
              <a:buSzTx/>
              <a:buFontTx/>
              <a:buNone/>
              <a:tabLst/>
              <a:defRPr sz="9000" b="0" i="0" u="none" strike="noStrike" cap="none" spc="-180" baseline="0">
                <a:solidFill>
                  <a:srgbClr val="000000"/>
                </a:solidFill>
                <a:uFillTx/>
                <a:latin typeface="+mn-lt"/>
                <a:ea typeface="+mn-ea"/>
                <a:cs typeface="+mn-cs"/>
                <a:sym typeface="Basis Grotesque Pro"/>
              </a:defRPr>
            </a:lvl6pPr>
            <a:lvl7pPr marL="0" marR="0" indent="2743200" algn="l" defTabSz="2438338" rtl="0" latinLnBrk="0">
              <a:lnSpc>
                <a:spcPct val="80000"/>
              </a:lnSpc>
              <a:spcBef>
                <a:spcPts val="0"/>
              </a:spcBef>
              <a:spcAft>
                <a:spcPts val="0"/>
              </a:spcAft>
              <a:buClrTx/>
              <a:buSzTx/>
              <a:buFontTx/>
              <a:buNone/>
              <a:tabLst/>
              <a:defRPr sz="9000" b="0" i="0" u="none" strike="noStrike" cap="none" spc="-180" baseline="0">
                <a:solidFill>
                  <a:srgbClr val="000000"/>
                </a:solidFill>
                <a:uFillTx/>
                <a:latin typeface="+mn-lt"/>
                <a:ea typeface="+mn-ea"/>
                <a:cs typeface="+mn-cs"/>
                <a:sym typeface="Basis Grotesque Pro"/>
              </a:defRPr>
            </a:lvl7pPr>
            <a:lvl8pPr marL="0" marR="0" indent="3200400" algn="l" defTabSz="2438338" rtl="0" latinLnBrk="0">
              <a:lnSpc>
                <a:spcPct val="80000"/>
              </a:lnSpc>
              <a:spcBef>
                <a:spcPts val="0"/>
              </a:spcBef>
              <a:spcAft>
                <a:spcPts val="0"/>
              </a:spcAft>
              <a:buClrTx/>
              <a:buSzTx/>
              <a:buFontTx/>
              <a:buNone/>
              <a:tabLst/>
              <a:defRPr sz="9000" b="0" i="0" u="none" strike="noStrike" cap="none" spc="-180" baseline="0">
                <a:solidFill>
                  <a:srgbClr val="000000"/>
                </a:solidFill>
                <a:uFillTx/>
                <a:latin typeface="+mn-lt"/>
                <a:ea typeface="+mn-ea"/>
                <a:cs typeface="+mn-cs"/>
                <a:sym typeface="Basis Grotesque Pro"/>
              </a:defRPr>
            </a:lvl8pPr>
            <a:lvl9pPr marL="0" marR="0" indent="3657600" algn="l" defTabSz="2438338" rtl="0" latinLnBrk="0">
              <a:lnSpc>
                <a:spcPct val="80000"/>
              </a:lnSpc>
              <a:spcBef>
                <a:spcPts val="0"/>
              </a:spcBef>
              <a:spcAft>
                <a:spcPts val="0"/>
              </a:spcAft>
              <a:buClrTx/>
              <a:buSzTx/>
              <a:buFontTx/>
              <a:buNone/>
              <a:tabLst/>
              <a:defRPr sz="9000" b="0" i="0" u="none" strike="noStrike" cap="none" spc="-180" baseline="0">
                <a:solidFill>
                  <a:srgbClr val="000000"/>
                </a:solidFill>
                <a:uFillTx/>
                <a:latin typeface="+mn-lt"/>
                <a:ea typeface="+mn-ea"/>
                <a:cs typeface="+mn-cs"/>
                <a:sym typeface="Basis Grotesque Pro"/>
              </a:defRPr>
            </a:lvl9pPr>
          </a:lstStyle>
          <a:p>
            <a:pPr hangingPunct="1"/>
            <a:endParaRPr lang="lt-LT" sz="3400" dirty="0">
              <a:latin typeface="DM Sans" pitchFamily="2" charset="0"/>
            </a:endParaRPr>
          </a:p>
          <a:p>
            <a:pPr hangingPunct="1"/>
            <a:endParaRPr lang="lt-LT" sz="3400" dirty="0">
              <a:latin typeface="DM Sans" pitchFamily="2" charset="0"/>
            </a:endParaRPr>
          </a:p>
          <a:p>
            <a:pPr hangingPunct="1"/>
            <a:endParaRPr lang="lt-LT" sz="3400" dirty="0">
              <a:latin typeface="DM Sans" pitchFamily="2" charset="0"/>
            </a:endParaRPr>
          </a:p>
          <a:p>
            <a:pPr hangingPunct="1"/>
            <a:endParaRPr lang="lt-LT" sz="3400" dirty="0">
              <a:latin typeface="DM Sans" pitchFamily="2" charset="0"/>
            </a:endParaRPr>
          </a:p>
          <a:p>
            <a:pPr hangingPunct="1"/>
            <a:endParaRPr lang="lt-LT" sz="3400" dirty="0">
              <a:latin typeface="DM Sans" pitchFamily="2" charset="0"/>
            </a:endParaRPr>
          </a:p>
          <a:p>
            <a:pPr hangingPunct="1"/>
            <a:endParaRPr lang="lt-LT" sz="3400" dirty="0">
              <a:latin typeface="DM Sans" pitchFamily="2" charset="0"/>
            </a:endParaRPr>
          </a:p>
          <a:p>
            <a:pPr hangingPunct="1"/>
            <a:endParaRPr lang="lt-LT" sz="3400" dirty="0">
              <a:latin typeface="DM Sans" pitchFamily="2" charset="0"/>
            </a:endParaRPr>
          </a:p>
          <a:p>
            <a:pPr hangingPunct="1"/>
            <a:endParaRPr lang="lt-LT" sz="3400" b="1" dirty="0">
              <a:latin typeface="DM Sans" pitchFamily="2" charset="0"/>
            </a:endParaRPr>
          </a:p>
          <a:p>
            <a:pPr hangingPunct="1"/>
            <a:endParaRPr lang="lt-LT" sz="3400" b="1" dirty="0">
              <a:latin typeface="DM Sans" pitchFamily="2" charset="0"/>
            </a:endParaRPr>
          </a:p>
          <a:p>
            <a:pPr hangingPunct="1"/>
            <a:endParaRPr lang="lt-LT" sz="3400" b="1" dirty="0">
              <a:latin typeface="DM Sans" pitchFamily="2" charset="0"/>
            </a:endParaRPr>
          </a:p>
          <a:p>
            <a:pPr hangingPunct="1"/>
            <a:endParaRPr lang="lt-LT" sz="3400" b="1" dirty="0">
              <a:latin typeface="DM Sans" pitchFamily="2" charset="0"/>
            </a:endParaRPr>
          </a:p>
          <a:p>
            <a:pPr hangingPunct="1"/>
            <a:endParaRPr lang="en-US" sz="3400" b="1" dirty="0">
              <a:latin typeface="DM Sans" pitchFamily="2" charset="0"/>
            </a:endParaRPr>
          </a:p>
        </p:txBody>
      </p:sp>
      <p:sp>
        <p:nvSpPr>
          <p:cNvPr id="8" name="TextBox 7">
            <a:extLst>
              <a:ext uri="{FF2B5EF4-FFF2-40B4-BE49-F238E27FC236}">
                <a16:creationId xmlns:a16="http://schemas.microsoft.com/office/drawing/2014/main" id="{FAF644B5-34FA-F249-73CD-6B629FF2264D}"/>
              </a:ext>
            </a:extLst>
          </p:cNvPr>
          <p:cNvSpPr txBox="1"/>
          <p:nvPr/>
        </p:nvSpPr>
        <p:spPr>
          <a:xfrm>
            <a:off x="1175056" y="3416158"/>
            <a:ext cx="21218414" cy="502701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571500" marR="0" indent="-571500" algn="l" defTabSz="2438338" rtl="0" fontAlgn="auto" latinLnBrk="0" hangingPunct="0">
              <a:lnSpc>
                <a:spcPct val="100000"/>
              </a:lnSpc>
              <a:spcBef>
                <a:spcPts val="0"/>
              </a:spcBef>
              <a:spcAft>
                <a:spcPts val="0"/>
              </a:spcAft>
              <a:buClrTx/>
              <a:buSzTx/>
              <a:buFont typeface="Arial" panose="020B0604020202020204" pitchFamily="34" charset="0"/>
              <a:buChar char="•"/>
              <a:tabLst/>
            </a:pPr>
            <a:r>
              <a:rPr kumimoji="0" lang="en-US" sz="4000" b="0" i="0" u="none" strike="noStrike" cap="none" spc="0" normalizeH="0" baseline="0" dirty="0">
                <a:ln>
                  <a:noFill/>
                </a:ln>
                <a:solidFill>
                  <a:schemeClr val="tx1">
                    <a:lumMod val="50000"/>
                  </a:schemeClr>
                </a:solidFill>
                <a:effectLst/>
                <a:uFillTx/>
                <a:latin typeface="DM Sans" pitchFamily="2" charset="0"/>
                <a:sym typeface="Helvetica Neue"/>
              </a:rPr>
              <a:t>Equal Opportunities Policy and Plan of Its Implementation</a:t>
            </a:r>
          </a:p>
          <a:p>
            <a:pPr marL="571500" marR="0" indent="-571500" algn="l" defTabSz="2438338" rtl="0" fontAlgn="auto" latinLnBrk="0" hangingPunct="0">
              <a:lnSpc>
                <a:spcPct val="100000"/>
              </a:lnSpc>
              <a:spcBef>
                <a:spcPts val="0"/>
              </a:spcBef>
              <a:spcAft>
                <a:spcPts val="0"/>
              </a:spcAft>
              <a:buClrTx/>
              <a:buSzTx/>
              <a:buFont typeface="Arial" panose="020B0604020202020204" pitchFamily="34" charset="0"/>
              <a:buChar char="•"/>
              <a:tabLst/>
            </a:pPr>
            <a:r>
              <a:rPr kumimoji="0" lang="en-US" sz="4000" b="0" i="0" u="none" strike="noStrike" cap="none" spc="0" normalizeH="0" baseline="0" dirty="0">
                <a:ln>
                  <a:noFill/>
                </a:ln>
                <a:solidFill>
                  <a:schemeClr val="tx1">
                    <a:lumMod val="50000"/>
                  </a:schemeClr>
                </a:solidFill>
                <a:effectLst/>
                <a:uFillTx/>
                <a:latin typeface="DM Sans" pitchFamily="2" charset="0"/>
                <a:sym typeface="Helvetica Neue"/>
                <a:hlinkClick r:id="rId2">
                  <a:extLst>
                    <a:ext uri="{A12FA001-AC4F-418D-AE19-62706E023703}">
                      <ahyp:hlinkClr xmlns:ahyp="http://schemas.microsoft.com/office/drawing/2018/hyperlinkcolor" val="tx"/>
                    </a:ext>
                  </a:extLst>
                </a:hlinkClick>
              </a:rPr>
              <a:t>Vytautas Magnus University Strategic Plan for 2021–2027 </a:t>
            </a:r>
            <a:endParaRPr kumimoji="0" lang="lt-LT" sz="4000" b="0" i="0" u="none" strike="noStrike" cap="none" spc="0" normalizeH="0" baseline="0" dirty="0">
              <a:ln>
                <a:noFill/>
              </a:ln>
              <a:solidFill>
                <a:schemeClr val="tx1">
                  <a:lumMod val="50000"/>
                </a:schemeClr>
              </a:solidFill>
              <a:effectLst/>
              <a:uFillTx/>
              <a:latin typeface="DM Sans" pitchFamily="2" charset="0"/>
              <a:sym typeface="Helvetica Neue"/>
            </a:endParaRPr>
          </a:p>
          <a:p>
            <a:pPr marL="571500" indent="-571500" algn="l">
              <a:buFont typeface="Arial" panose="020B0604020202020204" pitchFamily="34" charset="0"/>
              <a:buChar char="•"/>
            </a:pPr>
            <a:r>
              <a:rPr kumimoji="0" lang="en-US" sz="4000" b="0" i="0" u="none" strike="noStrike" cap="none" spc="0" normalizeH="0" baseline="0" dirty="0">
                <a:ln>
                  <a:noFill/>
                </a:ln>
                <a:solidFill>
                  <a:schemeClr val="tx1">
                    <a:lumMod val="50000"/>
                  </a:schemeClr>
                </a:solidFill>
                <a:effectLst/>
                <a:uFillTx/>
                <a:latin typeface="DM Sans" pitchFamily="2" charset="0"/>
                <a:sym typeface="Helvetica Neue"/>
                <a:hlinkClick r:id="rId3">
                  <a:extLst>
                    <a:ext uri="{A12FA001-AC4F-418D-AE19-62706E023703}">
                      <ahyp:hlinkClr xmlns:ahyp="http://schemas.microsoft.com/office/drawing/2018/hyperlinkcolor" val="tx"/>
                    </a:ext>
                  </a:extLst>
                </a:hlinkClick>
              </a:rPr>
              <a:t>Vytautas Magnus University Strategic Plan for 2021–2027, Measures and Indicators</a:t>
            </a:r>
            <a:endParaRPr kumimoji="0" lang="lt-LT" sz="4000" b="0" i="0" u="none" strike="noStrike" cap="none" spc="0" normalizeH="0" baseline="0" dirty="0">
              <a:ln>
                <a:noFill/>
              </a:ln>
              <a:solidFill>
                <a:schemeClr val="tx1">
                  <a:lumMod val="50000"/>
                </a:schemeClr>
              </a:solidFill>
              <a:effectLst/>
              <a:uFillTx/>
              <a:latin typeface="DM Sans" pitchFamily="2" charset="0"/>
              <a:sym typeface="Helvetica Neue"/>
            </a:endParaRPr>
          </a:p>
          <a:p>
            <a:pPr marL="571500" marR="0" indent="-571500" algn="l" defTabSz="2438338" rtl="0" fontAlgn="auto" latinLnBrk="0" hangingPunct="0">
              <a:lnSpc>
                <a:spcPct val="100000"/>
              </a:lnSpc>
              <a:spcBef>
                <a:spcPts val="0"/>
              </a:spcBef>
              <a:spcAft>
                <a:spcPts val="0"/>
              </a:spcAft>
              <a:buClrTx/>
              <a:buSzTx/>
              <a:buFont typeface="Arial" panose="020B0604020202020204" pitchFamily="34" charset="0"/>
              <a:buChar char="•"/>
              <a:tabLst/>
            </a:pPr>
            <a:r>
              <a:rPr kumimoji="0" lang="en-US" sz="4000" b="0" i="0" u="none" strike="noStrike" cap="none" spc="0" normalizeH="0" baseline="0" dirty="0">
                <a:ln>
                  <a:noFill/>
                </a:ln>
                <a:solidFill>
                  <a:schemeClr val="bg2">
                    <a:lumMod val="10000"/>
                  </a:schemeClr>
                </a:solidFill>
                <a:effectLst/>
                <a:uFillTx/>
                <a:latin typeface="DM Sans" pitchFamily="2" charset="0"/>
                <a:sym typeface="Helvetica Neue"/>
                <a:hlinkClick r:id="rId4">
                  <a:extLst>
                    <a:ext uri="{A12FA001-AC4F-418D-AE19-62706E023703}">
                      <ahyp:hlinkClr xmlns:ahyp="http://schemas.microsoft.com/office/drawing/2018/hyperlinkcolor" val="tx"/>
                    </a:ext>
                  </a:extLst>
                </a:hlinkClick>
              </a:rPr>
              <a:t>The Code of Ethics of Vytautas Magnus University</a:t>
            </a:r>
            <a:endParaRPr kumimoji="0" lang="en-US" sz="4000" b="0" i="0" u="none" strike="noStrike" cap="none" spc="0" normalizeH="0" baseline="0" dirty="0">
              <a:ln>
                <a:noFill/>
              </a:ln>
              <a:solidFill>
                <a:schemeClr val="bg2">
                  <a:lumMod val="10000"/>
                </a:schemeClr>
              </a:solidFill>
              <a:effectLst/>
              <a:uFillTx/>
              <a:latin typeface="DM Sans" pitchFamily="2" charset="0"/>
              <a:sym typeface="Helvetica Neue"/>
            </a:endParaRPr>
          </a:p>
          <a:p>
            <a:pPr marL="571500" marR="0" indent="-571500" algn="l" defTabSz="2438338" rtl="0" fontAlgn="auto" latinLnBrk="0" hangingPunct="0">
              <a:lnSpc>
                <a:spcPct val="100000"/>
              </a:lnSpc>
              <a:spcBef>
                <a:spcPts val="0"/>
              </a:spcBef>
              <a:spcAft>
                <a:spcPts val="0"/>
              </a:spcAft>
              <a:buClrTx/>
              <a:buSzTx/>
              <a:buFont typeface="Arial" panose="020B0604020202020204" pitchFamily="34" charset="0"/>
              <a:buChar char="•"/>
              <a:tabLst/>
            </a:pPr>
            <a:r>
              <a:rPr kumimoji="0" lang="en-US" sz="4000" b="0" i="0" u="none" strike="noStrike" cap="none" spc="0" normalizeH="0" baseline="0" dirty="0">
                <a:ln>
                  <a:noFill/>
                </a:ln>
                <a:solidFill>
                  <a:schemeClr val="bg2">
                    <a:lumMod val="10000"/>
                  </a:schemeClr>
                </a:solidFill>
                <a:effectLst/>
                <a:uFillTx/>
                <a:latin typeface="DM Sans" pitchFamily="2" charset="0"/>
                <a:sym typeface="Helvetica Neue"/>
                <a:hlinkClick r:id="rId5">
                  <a:extLst>
                    <a:ext uri="{A12FA001-AC4F-418D-AE19-62706E023703}">
                      <ahyp:hlinkClr xmlns:ahyp="http://schemas.microsoft.com/office/drawing/2018/hyperlinkcolor" val="tx"/>
                    </a:ext>
                  </a:extLst>
                </a:hlinkClick>
              </a:rPr>
              <a:t>Vytautas Magnus University Disability Policy ”University of Inclusive Opportunities”</a:t>
            </a:r>
            <a:endParaRPr kumimoji="0" lang="en-US" sz="4000" b="0" i="0" u="none" strike="noStrike" cap="none" spc="0" normalizeH="0" baseline="0" dirty="0">
              <a:ln>
                <a:noFill/>
              </a:ln>
              <a:solidFill>
                <a:schemeClr val="bg2">
                  <a:lumMod val="10000"/>
                </a:schemeClr>
              </a:solidFill>
              <a:effectLst/>
              <a:uFillTx/>
              <a:latin typeface="DM Sans" pitchFamily="2" charset="0"/>
              <a:sym typeface="Helvetica Neue"/>
            </a:endParaRPr>
          </a:p>
          <a:p>
            <a:pPr marL="571500" marR="0" indent="-571500" algn="l" defTabSz="2438338" rtl="0" fontAlgn="auto" latinLnBrk="0" hangingPunct="0">
              <a:lnSpc>
                <a:spcPct val="100000"/>
              </a:lnSpc>
              <a:spcBef>
                <a:spcPts val="0"/>
              </a:spcBef>
              <a:spcAft>
                <a:spcPts val="0"/>
              </a:spcAft>
              <a:buClrTx/>
              <a:buSzTx/>
              <a:buFont typeface="Arial" panose="020B0604020202020204" pitchFamily="34" charset="0"/>
              <a:buChar char="•"/>
              <a:tabLst/>
            </a:pPr>
            <a:r>
              <a:rPr kumimoji="0" lang="en-US" sz="4000" b="0" i="0" u="none" strike="noStrike" cap="none" spc="0" normalizeH="0" baseline="0" dirty="0">
                <a:ln>
                  <a:noFill/>
                </a:ln>
                <a:solidFill>
                  <a:schemeClr val="bg2">
                    <a:lumMod val="10000"/>
                  </a:schemeClr>
                </a:solidFill>
                <a:effectLst/>
                <a:uFillTx/>
                <a:latin typeface="DM Sans" pitchFamily="2" charset="0"/>
                <a:sym typeface="Helvetica Neue"/>
                <a:hlinkClick r:id="rId6">
                  <a:extLst>
                    <a:ext uri="{A12FA001-AC4F-418D-AE19-62706E023703}">
                      <ahyp:hlinkClr xmlns:ahyp="http://schemas.microsoft.com/office/drawing/2018/hyperlinkcolor" val="tx"/>
                    </a:ext>
                  </a:extLst>
                </a:hlinkClick>
              </a:rPr>
              <a:t>Gender Equality Plan (GEP) 2021-2025</a:t>
            </a:r>
            <a:endParaRPr kumimoji="0" lang="en-US" sz="4000" b="0" i="0" u="none" strike="noStrike" cap="none" spc="0" normalizeH="0" baseline="0" dirty="0">
              <a:ln>
                <a:noFill/>
              </a:ln>
              <a:solidFill>
                <a:schemeClr val="bg2">
                  <a:lumMod val="10000"/>
                </a:schemeClr>
              </a:solidFill>
              <a:effectLst/>
              <a:uFillTx/>
              <a:latin typeface="DM Sans" pitchFamily="2" charset="0"/>
              <a:sym typeface="Helvetica Neue"/>
            </a:endParaRPr>
          </a:p>
          <a:p>
            <a:pPr marL="571500" marR="0" indent="-571500" algn="l" defTabSz="2438338" rtl="0" fontAlgn="auto" latinLnBrk="0" hangingPunct="0">
              <a:lnSpc>
                <a:spcPct val="100000"/>
              </a:lnSpc>
              <a:spcBef>
                <a:spcPts val="0"/>
              </a:spcBef>
              <a:spcAft>
                <a:spcPts val="0"/>
              </a:spcAft>
              <a:buClrTx/>
              <a:buSzTx/>
              <a:buFont typeface="Arial" panose="020B0604020202020204" pitchFamily="34" charset="0"/>
              <a:buChar char="•"/>
              <a:tabLst/>
            </a:pPr>
            <a:r>
              <a:rPr kumimoji="0" lang="en-US" sz="4000" b="0" i="0" u="none" strike="noStrike" cap="none" spc="0" normalizeH="0" baseline="0" dirty="0">
                <a:ln>
                  <a:noFill/>
                </a:ln>
                <a:solidFill>
                  <a:schemeClr val="bg2">
                    <a:lumMod val="10000"/>
                  </a:schemeClr>
                </a:solidFill>
                <a:effectLst/>
                <a:uFillTx/>
                <a:latin typeface="DM Sans" pitchFamily="2" charset="0"/>
                <a:sym typeface="Helvetica Neue"/>
                <a:hlinkClick r:id="rId7">
                  <a:extLst>
                    <a:ext uri="{A12FA001-AC4F-418D-AE19-62706E023703}">
                      <ahyp:hlinkClr xmlns:ahyp="http://schemas.microsoft.com/office/drawing/2018/hyperlinkcolor" val="tx"/>
                    </a:ext>
                  </a:extLst>
                </a:hlinkClick>
              </a:rPr>
              <a:t>Annual Report for 2021 (implementation of equal opportunities)</a:t>
            </a:r>
            <a:endParaRPr kumimoji="0" lang="en-US" sz="4000" b="0" i="0" u="none" strike="noStrike" cap="none" spc="0" normalizeH="0" baseline="0" dirty="0">
              <a:ln>
                <a:noFill/>
              </a:ln>
              <a:solidFill>
                <a:schemeClr val="bg2">
                  <a:lumMod val="10000"/>
                </a:schemeClr>
              </a:solidFill>
              <a:effectLst/>
              <a:uFillTx/>
              <a:latin typeface="DM Sans" pitchFamily="2" charset="0"/>
              <a:sym typeface="Helvetica Neue"/>
            </a:endParaRPr>
          </a:p>
          <a:p>
            <a:pPr marL="571500" marR="0" indent="-571500" algn="l" defTabSz="2438338" rtl="0" fontAlgn="auto" latinLnBrk="0" hangingPunct="0">
              <a:lnSpc>
                <a:spcPct val="100000"/>
              </a:lnSpc>
              <a:spcBef>
                <a:spcPts val="0"/>
              </a:spcBef>
              <a:spcAft>
                <a:spcPts val="0"/>
              </a:spcAft>
              <a:buClrTx/>
              <a:buSzTx/>
              <a:buFont typeface="Arial" panose="020B0604020202020204" pitchFamily="34" charset="0"/>
              <a:buChar char="•"/>
              <a:tabLst/>
            </a:pPr>
            <a:r>
              <a:rPr kumimoji="0" lang="en-US" sz="4000" b="0" i="0" u="none" strike="noStrike" cap="none" spc="0" normalizeH="0" baseline="0" dirty="0">
                <a:ln>
                  <a:noFill/>
                </a:ln>
                <a:solidFill>
                  <a:schemeClr val="bg2">
                    <a:lumMod val="10000"/>
                  </a:schemeClr>
                </a:solidFill>
                <a:effectLst/>
                <a:uFillTx/>
                <a:latin typeface="DM Sans" pitchFamily="2" charset="0"/>
                <a:sym typeface="Helvetica Neue"/>
                <a:hlinkClick r:id="rId8">
                  <a:extLst>
                    <a:ext uri="{A12FA001-AC4F-418D-AE19-62706E023703}">
                      <ahyp:hlinkClr xmlns:ahyp="http://schemas.microsoft.com/office/drawing/2018/hyperlinkcolor" val="tx"/>
                    </a:ext>
                  </a:extLst>
                </a:hlinkClick>
              </a:rPr>
              <a:t>Guidelines for the Prevention of Sexual Harassment</a:t>
            </a:r>
            <a:endParaRPr kumimoji="0" lang="en-US" sz="4000" b="0" i="0" u="none" strike="noStrike" cap="none" spc="0" normalizeH="0" baseline="0" dirty="0">
              <a:ln>
                <a:noFill/>
              </a:ln>
              <a:solidFill>
                <a:schemeClr val="bg2">
                  <a:lumMod val="10000"/>
                </a:schemeClr>
              </a:solidFill>
              <a:effectLst/>
              <a:uFillTx/>
              <a:latin typeface="DM Sans" pitchFamily="2" charset="0"/>
              <a:sym typeface="Helvetica Neue"/>
            </a:endParaRPr>
          </a:p>
        </p:txBody>
      </p:sp>
    </p:spTree>
    <p:extLst>
      <p:ext uri="{BB962C8B-B14F-4D97-AF65-F5344CB8AC3E}">
        <p14:creationId xmlns:p14="http://schemas.microsoft.com/office/powerpoint/2010/main" val="3423327965"/>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D9900-B6A6-C244-0C2E-609BC5B252E1}"/>
              </a:ext>
            </a:extLst>
          </p:cNvPr>
          <p:cNvSpPr>
            <a:spLocks noGrp="1"/>
          </p:cNvSpPr>
          <p:nvPr>
            <p:ph type="title"/>
          </p:nvPr>
        </p:nvSpPr>
        <p:spPr>
          <a:xfrm>
            <a:off x="1120877" y="306520"/>
            <a:ext cx="15189033" cy="2176741"/>
          </a:xfrm>
        </p:spPr>
        <p:txBody>
          <a:bodyPr>
            <a:noAutofit/>
          </a:bodyPr>
          <a:lstStyle/>
          <a:p>
            <a:r>
              <a:rPr lang="en-US" sz="6000" b="1" dirty="0">
                <a:solidFill>
                  <a:srgbClr val="83C937"/>
                </a:solidFill>
                <a:latin typeface="DM Sans" pitchFamily="2" charset="0"/>
              </a:rPr>
              <a:t>VMU strategy for 2021-2027. Goal nr. 1 - COMMUNITY IN HARMONY AND CONSOLIDATION</a:t>
            </a:r>
            <a:r>
              <a:rPr lang="lt-LT" sz="6000" b="1" dirty="0">
                <a:solidFill>
                  <a:srgbClr val="83C937"/>
                </a:solidFill>
                <a:latin typeface="DM Sans" pitchFamily="2" charset="0"/>
              </a:rPr>
              <a:t>. </a:t>
            </a:r>
            <a:r>
              <a:rPr lang="lt-LT" sz="6000" b="1" dirty="0" err="1">
                <a:solidFill>
                  <a:srgbClr val="83C937"/>
                </a:solidFill>
                <a:latin typeface="DM Sans" pitchFamily="2" charset="0"/>
              </a:rPr>
              <a:t>Related</a:t>
            </a:r>
            <a:r>
              <a:rPr lang="lt-LT" sz="6000" b="1" dirty="0">
                <a:solidFill>
                  <a:srgbClr val="83C937"/>
                </a:solidFill>
                <a:latin typeface="DM Sans" pitchFamily="2" charset="0"/>
              </a:rPr>
              <a:t> </a:t>
            </a:r>
            <a:r>
              <a:rPr lang="lt-LT" sz="6000" b="1" dirty="0" err="1">
                <a:solidFill>
                  <a:srgbClr val="83C937"/>
                </a:solidFill>
                <a:latin typeface="DM Sans" pitchFamily="2" charset="0"/>
              </a:rPr>
              <a:t>activities</a:t>
            </a:r>
            <a:r>
              <a:rPr lang="lt-LT" sz="6000" b="1" dirty="0">
                <a:solidFill>
                  <a:srgbClr val="83C937"/>
                </a:solidFill>
                <a:latin typeface="DM Sans" pitchFamily="2" charset="0"/>
              </a:rPr>
              <a:t> </a:t>
            </a:r>
          </a:p>
        </p:txBody>
      </p:sp>
      <p:sp>
        <p:nvSpPr>
          <p:cNvPr id="11" name="Text Placeholder 4">
            <a:extLst>
              <a:ext uri="{FF2B5EF4-FFF2-40B4-BE49-F238E27FC236}">
                <a16:creationId xmlns:a16="http://schemas.microsoft.com/office/drawing/2014/main" id="{046175AD-9528-3BAB-C2B2-32F75DAF1258}"/>
              </a:ext>
            </a:extLst>
          </p:cNvPr>
          <p:cNvSpPr txBox="1">
            <a:spLocks/>
          </p:cNvSpPr>
          <p:nvPr/>
        </p:nvSpPr>
        <p:spPr>
          <a:xfrm>
            <a:off x="602937" y="4808668"/>
            <a:ext cx="10768537" cy="642407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lvl1pPr marL="0" marR="0" indent="0" algn="l" defTabSz="825500" rtl="0" latinLnBrk="0">
              <a:lnSpc>
                <a:spcPct val="100000"/>
              </a:lnSpc>
              <a:spcBef>
                <a:spcPts val="0"/>
              </a:spcBef>
              <a:spcAft>
                <a:spcPts val="0"/>
              </a:spcAft>
              <a:buClrTx/>
              <a:buSzTx/>
              <a:buFontTx/>
              <a:buNone/>
              <a:tabLst/>
              <a:defRPr sz="3600" b="0" i="0" u="none" strike="noStrike" cap="none" spc="0" baseline="0">
                <a:solidFill>
                  <a:srgbClr val="000000"/>
                </a:solidFill>
                <a:uFillTx/>
                <a:latin typeface="DM Sans Regular"/>
                <a:ea typeface="DM Sans Regular"/>
                <a:cs typeface="DM Sans Regular"/>
                <a:sym typeface="DM Sans Regular"/>
              </a:defRPr>
            </a:lvl1pPr>
            <a:lvl2pPr marL="0" marR="0" indent="457200" algn="l" defTabSz="825500" rtl="0" latinLnBrk="0">
              <a:lnSpc>
                <a:spcPct val="100000"/>
              </a:lnSpc>
              <a:spcBef>
                <a:spcPts val="0"/>
              </a:spcBef>
              <a:spcAft>
                <a:spcPts val="0"/>
              </a:spcAft>
              <a:buClrTx/>
              <a:buSzTx/>
              <a:buFontTx/>
              <a:buNone/>
              <a:tabLst/>
              <a:defRPr sz="3600" b="0" i="0" u="none" strike="noStrike" cap="none" spc="0" baseline="0">
                <a:solidFill>
                  <a:srgbClr val="000000"/>
                </a:solidFill>
                <a:uFillTx/>
                <a:latin typeface="DM Sans Regular"/>
                <a:ea typeface="DM Sans Regular"/>
                <a:cs typeface="DM Sans Regular"/>
                <a:sym typeface="DM Sans Regular"/>
              </a:defRPr>
            </a:lvl2pPr>
            <a:lvl3pPr marL="0" marR="0" indent="914400" algn="l" defTabSz="825500" rtl="0" latinLnBrk="0">
              <a:lnSpc>
                <a:spcPct val="100000"/>
              </a:lnSpc>
              <a:spcBef>
                <a:spcPts val="0"/>
              </a:spcBef>
              <a:spcAft>
                <a:spcPts val="0"/>
              </a:spcAft>
              <a:buClrTx/>
              <a:buSzTx/>
              <a:buFontTx/>
              <a:buNone/>
              <a:tabLst/>
              <a:defRPr sz="3600" b="0" i="0" u="none" strike="noStrike" cap="none" spc="0" baseline="0">
                <a:solidFill>
                  <a:srgbClr val="000000"/>
                </a:solidFill>
                <a:uFillTx/>
                <a:latin typeface="DM Sans Regular"/>
                <a:ea typeface="DM Sans Regular"/>
                <a:cs typeface="DM Sans Regular"/>
                <a:sym typeface="DM Sans Regular"/>
              </a:defRPr>
            </a:lvl3pPr>
            <a:lvl4pPr marL="0" marR="0" indent="1371600" algn="l" defTabSz="825500" rtl="0" latinLnBrk="0">
              <a:lnSpc>
                <a:spcPct val="100000"/>
              </a:lnSpc>
              <a:spcBef>
                <a:spcPts val="0"/>
              </a:spcBef>
              <a:spcAft>
                <a:spcPts val="0"/>
              </a:spcAft>
              <a:buClrTx/>
              <a:buSzTx/>
              <a:buFontTx/>
              <a:buNone/>
              <a:tabLst/>
              <a:defRPr sz="3600" b="0" i="0" u="none" strike="noStrike" cap="none" spc="0" baseline="0">
                <a:solidFill>
                  <a:srgbClr val="000000"/>
                </a:solidFill>
                <a:uFillTx/>
                <a:latin typeface="DM Sans Regular"/>
                <a:ea typeface="DM Sans Regular"/>
                <a:cs typeface="DM Sans Regular"/>
                <a:sym typeface="DM Sans Regular"/>
              </a:defRPr>
            </a:lvl4pPr>
            <a:lvl5pPr marL="0" marR="0" indent="1828800" algn="l" defTabSz="825500" rtl="0" latinLnBrk="0">
              <a:lnSpc>
                <a:spcPct val="100000"/>
              </a:lnSpc>
              <a:spcBef>
                <a:spcPts val="0"/>
              </a:spcBef>
              <a:spcAft>
                <a:spcPts val="0"/>
              </a:spcAft>
              <a:buClrTx/>
              <a:buSzTx/>
              <a:buFontTx/>
              <a:buNone/>
              <a:tabLst/>
              <a:defRPr sz="3600" b="0" i="0" u="none" strike="noStrike" cap="none" spc="0" baseline="0">
                <a:solidFill>
                  <a:srgbClr val="000000"/>
                </a:solidFill>
                <a:uFillTx/>
                <a:latin typeface="DM Sans Regular"/>
                <a:ea typeface="DM Sans Regular"/>
                <a:cs typeface="DM Sans Regular"/>
                <a:sym typeface="DM Sans Regular"/>
              </a:defRPr>
            </a:lvl5pPr>
            <a:lvl6pPr marL="0" marR="0" indent="2286000" algn="l" defTabSz="2438338" rtl="0" latinLnBrk="0">
              <a:lnSpc>
                <a:spcPct val="80000"/>
              </a:lnSpc>
              <a:spcBef>
                <a:spcPts val="0"/>
              </a:spcBef>
              <a:spcAft>
                <a:spcPts val="0"/>
              </a:spcAft>
              <a:buClrTx/>
              <a:buSzTx/>
              <a:buFontTx/>
              <a:buNone/>
              <a:tabLst/>
              <a:defRPr sz="9000" b="0" i="0" u="none" strike="noStrike" cap="none" spc="-180" baseline="0">
                <a:solidFill>
                  <a:srgbClr val="000000"/>
                </a:solidFill>
                <a:uFillTx/>
                <a:latin typeface="+mn-lt"/>
                <a:ea typeface="+mn-ea"/>
                <a:cs typeface="+mn-cs"/>
                <a:sym typeface="Basis Grotesque Pro"/>
              </a:defRPr>
            </a:lvl6pPr>
            <a:lvl7pPr marL="0" marR="0" indent="2743200" algn="l" defTabSz="2438338" rtl="0" latinLnBrk="0">
              <a:lnSpc>
                <a:spcPct val="80000"/>
              </a:lnSpc>
              <a:spcBef>
                <a:spcPts val="0"/>
              </a:spcBef>
              <a:spcAft>
                <a:spcPts val="0"/>
              </a:spcAft>
              <a:buClrTx/>
              <a:buSzTx/>
              <a:buFontTx/>
              <a:buNone/>
              <a:tabLst/>
              <a:defRPr sz="9000" b="0" i="0" u="none" strike="noStrike" cap="none" spc="-180" baseline="0">
                <a:solidFill>
                  <a:srgbClr val="000000"/>
                </a:solidFill>
                <a:uFillTx/>
                <a:latin typeface="+mn-lt"/>
                <a:ea typeface="+mn-ea"/>
                <a:cs typeface="+mn-cs"/>
                <a:sym typeface="Basis Grotesque Pro"/>
              </a:defRPr>
            </a:lvl7pPr>
            <a:lvl8pPr marL="0" marR="0" indent="3200400" algn="l" defTabSz="2438338" rtl="0" latinLnBrk="0">
              <a:lnSpc>
                <a:spcPct val="80000"/>
              </a:lnSpc>
              <a:spcBef>
                <a:spcPts val="0"/>
              </a:spcBef>
              <a:spcAft>
                <a:spcPts val="0"/>
              </a:spcAft>
              <a:buClrTx/>
              <a:buSzTx/>
              <a:buFontTx/>
              <a:buNone/>
              <a:tabLst/>
              <a:defRPr sz="9000" b="0" i="0" u="none" strike="noStrike" cap="none" spc="-180" baseline="0">
                <a:solidFill>
                  <a:srgbClr val="000000"/>
                </a:solidFill>
                <a:uFillTx/>
                <a:latin typeface="+mn-lt"/>
                <a:ea typeface="+mn-ea"/>
                <a:cs typeface="+mn-cs"/>
                <a:sym typeface="Basis Grotesque Pro"/>
              </a:defRPr>
            </a:lvl8pPr>
            <a:lvl9pPr marL="0" marR="0" indent="3657600" algn="l" defTabSz="2438338" rtl="0" latinLnBrk="0">
              <a:lnSpc>
                <a:spcPct val="80000"/>
              </a:lnSpc>
              <a:spcBef>
                <a:spcPts val="0"/>
              </a:spcBef>
              <a:spcAft>
                <a:spcPts val="0"/>
              </a:spcAft>
              <a:buClrTx/>
              <a:buSzTx/>
              <a:buFontTx/>
              <a:buNone/>
              <a:tabLst/>
              <a:defRPr sz="9000" b="0" i="0" u="none" strike="noStrike" cap="none" spc="-180" baseline="0">
                <a:solidFill>
                  <a:srgbClr val="000000"/>
                </a:solidFill>
                <a:uFillTx/>
                <a:latin typeface="+mn-lt"/>
                <a:ea typeface="+mn-ea"/>
                <a:cs typeface="+mn-cs"/>
                <a:sym typeface="Basis Grotesque Pro"/>
              </a:defRPr>
            </a:lvl9pPr>
          </a:lstStyle>
          <a:p>
            <a:pPr hangingPunct="1"/>
            <a:endParaRPr lang="lt-LT" sz="3400" dirty="0">
              <a:latin typeface="DM Sans" pitchFamily="2" charset="0"/>
            </a:endParaRPr>
          </a:p>
          <a:p>
            <a:pPr hangingPunct="1"/>
            <a:endParaRPr lang="lt-LT" sz="3400" dirty="0">
              <a:latin typeface="DM Sans" pitchFamily="2" charset="0"/>
            </a:endParaRPr>
          </a:p>
          <a:p>
            <a:pPr hangingPunct="1"/>
            <a:endParaRPr lang="lt-LT" sz="3400" dirty="0">
              <a:latin typeface="DM Sans" pitchFamily="2" charset="0"/>
            </a:endParaRPr>
          </a:p>
          <a:p>
            <a:pPr hangingPunct="1"/>
            <a:endParaRPr lang="lt-LT" sz="3400" dirty="0">
              <a:latin typeface="DM Sans" pitchFamily="2" charset="0"/>
            </a:endParaRPr>
          </a:p>
          <a:p>
            <a:pPr hangingPunct="1"/>
            <a:endParaRPr lang="lt-LT" sz="3400" dirty="0">
              <a:latin typeface="DM Sans" pitchFamily="2" charset="0"/>
            </a:endParaRPr>
          </a:p>
          <a:p>
            <a:pPr hangingPunct="1"/>
            <a:endParaRPr lang="lt-LT" sz="3400" dirty="0">
              <a:latin typeface="DM Sans" pitchFamily="2" charset="0"/>
            </a:endParaRPr>
          </a:p>
          <a:p>
            <a:pPr hangingPunct="1"/>
            <a:endParaRPr lang="lt-LT" sz="3400" dirty="0">
              <a:latin typeface="DM Sans" pitchFamily="2" charset="0"/>
            </a:endParaRPr>
          </a:p>
          <a:p>
            <a:pPr hangingPunct="1"/>
            <a:endParaRPr lang="lt-LT" sz="3400" b="1" dirty="0">
              <a:latin typeface="DM Sans" pitchFamily="2" charset="0"/>
            </a:endParaRPr>
          </a:p>
          <a:p>
            <a:pPr hangingPunct="1"/>
            <a:endParaRPr lang="lt-LT" sz="3400" b="1" dirty="0">
              <a:latin typeface="DM Sans" pitchFamily="2" charset="0"/>
            </a:endParaRPr>
          </a:p>
          <a:p>
            <a:pPr hangingPunct="1"/>
            <a:endParaRPr lang="lt-LT" sz="3400" b="1" dirty="0">
              <a:latin typeface="DM Sans" pitchFamily="2" charset="0"/>
            </a:endParaRPr>
          </a:p>
          <a:p>
            <a:pPr hangingPunct="1"/>
            <a:endParaRPr lang="lt-LT" sz="3400" b="1" dirty="0">
              <a:latin typeface="DM Sans" pitchFamily="2" charset="0"/>
            </a:endParaRPr>
          </a:p>
          <a:p>
            <a:pPr hangingPunct="1"/>
            <a:endParaRPr lang="en-US" sz="3400" b="1" dirty="0">
              <a:latin typeface="DM Sans" pitchFamily="2" charset="0"/>
            </a:endParaRPr>
          </a:p>
        </p:txBody>
      </p:sp>
      <p:sp>
        <p:nvSpPr>
          <p:cNvPr id="3" name="TextBox 2">
            <a:extLst>
              <a:ext uri="{FF2B5EF4-FFF2-40B4-BE49-F238E27FC236}">
                <a16:creationId xmlns:a16="http://schemas.microsoft.com/office/drawing/2014/main" id="{8901C999-B4A0-4619-3B63-5B1DEFD33158}"/>
              </a:ext>
            </a:extLst>
          </p:cNvPr>
          <p:cNvSpPr txBox="1"/>
          <p:nvPr/>
        </p:nvSpPr>
        <p:spPr>
          <a:xfrm>
            <a:off x="6774424" y="3355944"/>
            <a:ext cx="14463253" cy="975856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342900" lvl="0" indent="-342900" algn="l">
              <a:lnSpc>
                <a:spcPct val="115000"/>
              </a:lnSpc>
              <a:buFont typeface="Symbol" panose="05050102010706020507" pitchFamily="18" charset="2"/>
              <a:buChar char="-"/>
            </a:pPr>
            <a:r>
              <a:rPr lang="en-US" sz="3200" kern="150" dirty="0">
                <a:solidFill>
                  <a:schemeClr val="bg2">
                    <a:lumMod val="10000"/>
                  </a:schemeClr>
                </a:solidFill>
                <a:effectLst/>
                <a:latin typeface="DM Sans" pitchFamily="2" charset="0"/>
                <a:ea typeface="Aptos" panose="020B0004020202020204" pitchFamily="34" charset="0"/>
                <a:cs typeface="Times New Roman" panose="02020603050405020304" pitchFamily="18" charset="0"/>
              </a:rPr>
              <a:t>Equality and Diversity Policy, Gender Equality Plan and Sexual Harassment Prevention Measures, Policy Disability, Officer’s position in order to expand the functions of Human Resources Department, educational activities, promoting communication.</a:t>
            </a:r>
          </a:p>
          <a:p>
            <a:pPr marL="342900" lvl="0" indent="-342900" algn="l">
              <a:lnSpc>
                <a:spcPct val="115000"/>
              </a:lnSpc>
              <a:buFont typeface="Symbol" panose="05050102010706020507" pitchFamily="18" charset="2"/>
              <a:buChar char="-"/>
            </a:pPr>
            <a:r>
              <a:rPr lang="en-US" sz="3200" kern="150" dirty="0">
                <a:solidFill>
                  <a:schemeClr val="bg2">
                    <a:lumMod val="10000"/>
                  </a:schemeClr>
                </a:solidFill>
                <a:effectLst/>
                <a:latin typeface="DM Sans" pitchFamily="2" charset="0"/>
                <a:ea typeface="Aptos" panose="020B0004020202020204" pitchFamily="34" charset="0"/>
                <a:cs typeface="Times New Roman" panose="02020603050405020304" pitchFamily="18" charset="0"/>
              </a:rPr>
              <a:t>University – “Happy Employees Speak and Represent”.</a:t>
            </a:r>
          </a:p>
          <a:p>
            <a:pPr marL="342900" lvl="0" indent="-342900" algn="l">
              <a:lnSpc>
                <a:spcPct val="115000"/>
              </a:lnSpc>
              <a:buFont typeface="Symbol" panose="05050102010706020507" pitchFamily="18" charset="2"/>
              <a:buChar char="-"/>
            </a:pPr>
            <a:r>
              <a:rPr lang="en-US" sz="3200" kern="150" dirty="0">
                <a:solidFill>
                  <a:schemeClr val="bg2">
                    <a:lumMod val="10000"/>
                  </a:schemeClr>
                </a:solidFill>
                <a:effectLst/>
                <a:latin typeface="DM Sans" pitchFamily="2" charset="0"/>
                <a:ea typeface="Aptos" panose="020B0004020202020204" pitchFamily="34" charset="0"/>
                <a:cs typeface="Times New Roman" panose="02020603050405020304" pitchFamily="18" charset="0"/>
              </a:rPr>
              <a:t>Monitor the psychological well-being of the University staff, students through regular surveys.</a:t>
            </a:r>
          </a:p>
          <a:p>
            <a:pPr marL="342900" lvl="0" indent="-342900" algn="l">
              <a:lnSpc>
                <a:spcPct val="115000"/>
              </a:lnSpc>
              <a:buFont typeface="Symbol" panose="05050102010706020507" pitchFamily="18" charset="2"/>
              <a:buChar char="-"/>
            </a:pPr>
            <a:r>
              <a:rPr lang="en-US" sz="3200" kern="150" dirty="0">
                <a:solidFill>
                  <a:schemeClr val="bg2">
                    <a:lumMod val="10000"/>
                  </a:schemeClr>
                </a:solidFill>
                <a:effectLst/>
                <a:latin typeface="DM Sans" pitchFamily="2" charset="0"/>
                <a:ea typeface="Aptos" panose="020B0004020202020204" pitchFamily="34" charset="0"/>
                <a:cs typeface="Times New Roman" panose="02020603050405020304" pitchFamily="18" charset="0"/>
              </a:rPr>
              <a:t>Psychological assistance for students and staff to ensure more effective access to services.</a:t>
            </a:r>
          </a:p>
          <a:p>
            <a:pPr marL="342900" lvl="0" indent="-342900" algn="l">
              <a:lnSpc>
                <a:spcPct val="115000"/>
              </a:lnSpc>
              <a:buFont typeface="Symbol" panose="05050102010706020507" pitchFamily="18" charset="2"/>
              <a:buChar char="-"/>
            </a:pPr>
            <a:r>
              <a:rPr lang="en-US" sz="3200" kern="150" dirty="0">
                <a:solidFill>
                  <a:schemeClr val="bg2">
                    <a:lumMod val="10000"/>
                  </a:schemeClr>
                </a:solidFill>
                <a:effectLst/>
                <a:latin typeface="DM Sans" pitchFamily="2" charset="0"/>
                <a:ea typeface="Aptos" panose="020B0004020202020204" pitchFamily="34" charset="0"/>
                <a:cs typeface="Times New Roman" panose="02020603050405020304" pitchFamily="18" charset="0"/>
              </a:rPr>
              <a:t>The Clinic of Psychology for the implementation of employee-oriented measures and a position of a psychologist for counseling foreign students and employees in English.</a:t>
            </a:r>
          </a:p>
          <a:p>
            <a:pPr marL="342900" lvl="0" indent="-342900" algn="l">
              <a:lnSpc>
                <a:spcPct val="115000"/>
              </a:lnSpc>
              <a:buFont typeface="Symbol" panose="05050102010706020507" pitchFamily="18" charset="2"/>
              <a:buChar char="-"/>
            </a:pPr>
            <a:r>
              <a:rPr lang="en-US" sz="3200" kern="150" dirty="0">
                <a:solidFill>
                  <a:schemeClr val="bg2">
                    <a:lumMod val="10000"/>
                  </a:schemeClr>
                </a:solidFill>
                <a:effectLst/>
                <a:latin typeface="DM Sans" pitchFamily="2" charset="0"/>
                <a:ea typeface="Aptos" panose="020B0004020202020204" pitchFamily="34" charset="0"/>
                <a:cs typeface="Times New Roman" panose="02020603050405020304" pitchFamily="18" charset="0"/>
              </a:rPr>
              <a:t>University Health Promoting work program</a:t>
            </a:r>
          </a:p>
          <a:p>
            <a:pPr marL="342900" lvl="0" indent="-342900" algn="l">
              <a:lnSpc>
                <a:spcPct val="115000"/>
              </a:lnSpc>
              <a:buFont typeface="Symbol" panose="05050102010706020507" pitchFamily="18" charset="2"/>
              <a:buChar char="-"/>
            </a:pPr>
            <a:r>
              <a:rPr lang="en-US" sz="3200" kern="150" dirty="0">
                <a:solidFill>
                  <a:schemeClr val="bg2">
                    <a:lumMod val="10000"/>
                  </a:schemeClr>
                </a:solidFill>
                <a:effectLst/>
                <a:latin typeface="DM Sans" pitchFamily="2" charset="0"/>
                <a:ea typeface="Aptos" panose="020B0004020202020204" pitchFamily="34" charset="0"/>
                <a:cs typeface="Times New Roman" panose="02020603050405020304" pitchFamily="18" charset="0"/>
              </a:rPr>
              <a:t>VMU „Parent Academy“</a:t>
            </a:r>
          </a:p>
          <a:p>
            <a:pPr marL="342900" lvl="0" indent="-342900" algn="l">
              <a:lnSpc>
                <a:spcPct val="115000"/>
              </a:lnSpc>
              <a:buFont typeface="Symbol" panose="05050102010706020507" pitchFamily="18" charset="2"/>
              <a:buChar char="-"/>
            </a:pPr>
            <a:r>
              <a:rPr lang="en-US" sz="3200" kern="150" dirty="0">
                <a:solidFill>
                  <a:schemeClr val="bg2">
                    <a:lumMod val="10000"/>
                  </a:schemeClr>
                </a:solidFill>
                <a:effectLst/>
                <a:latin typeface="DM Sans" pitchFamily="2" charset="0"/>
                <a:ea typeface="Aptos" panose="020B0004020202020204" pitchFamily="34" charset="0"/>
                <a:cs typeface="Times New Roman" panose="02020603050405020304" pitchFamily="18" charset="0"/>
              </a:rPr>
              <a:t>Academic pastoral care (spiritual development) </a:t>
            </a:r>
          </a:p>
          <a:p>
            <a:pPr marL="342900" lvl="0" indent="-342900" algn="l">
              <a:lnSpc>
                <a:spcPct val="115000"/>
              </a:lnSpc>
              <a:spcAft>
                <a:spcPts val="800"/>
              </a:spcAft>
              <a:buFont typeface="Symbol" panose="05050102010706020507" pitchFamily="18" charset="2"/>
              <a:buChar char="-"/>
            </a:pPr>
            <a:r>
              <a:rPr lang="en-US" sz="3200" kern="150" dirty="0">
                <a:solidFill>
                  <a:schemeClr val="bg2">
                    <a:lumMod val="10000"/>
                  </a:schemeClr>
                </a:solidFill>
                <a:effectLst/>
                <a:latin typeface="DM Sans" pitchFamily="2" charset="0"/>
                <a:ea typeface="Aptos" panose="020B0004020202020204" pitchFamily="34" charset="0"/>
                <a:cs typeface="Times New Roman" panose="02020603050405020304" pitchFamily="18" charset="0"/>
              </a:rPr>
              <a:t>VMU Sports Centre </a:t>
            </a:r>
          </a:p>
          <a:p>
            <a:pPr marL="0" marR="0" indent="0" algn="l" defTabSz="2438338" rtl="0" fontAlgn="auto" latinLnBrk="0" hangingPunct="0">
              <a:lnSpc>
                <a:spcPct val="100000"/>
              </a:lnSpc>
              <a:spcBef>
                <a:spcPts val="0"/>
              </a:spcBef>
              <a:spcAft>
                <a:spcPts val="0"/>
              </a:spcAft>
              <a:buClrTx/>
              <a:buSzTx/>
              <a:buFontTx/>
              <a:buNone/>
              <a:tabLst/>
            </a:pPr>
            <a:endParaRPr kumimoji="0" lang="lt-LT" sz="3200" b="0" i="0" u="none" strike="noStrike" cap="none" spc="0" normalizeH="0" baseline="0" dirty="0">
              <a:ln>
                <a:noFill/>
              </a:ln>
              <a:solidFill>
                <a:schemeClr val="bg2">
                  <a:lumMod val="10000"/>
                </a:schemeClr>
              </a:solidFill>
              <a:effectLst/>
              <a:uFillTx/>
              <a:latin typeface="DM Sans" pitchFamily="2" charset="0"/>
              <a:sym typeface="Helvetica Neue"/>
            </a:endParaRPr>
          </a:p>
        </p:txBody>
      </p:sp>
    </p:spTree>
    <p:extLst>
      <p:ext uri="{BB962C8B-B14F-4D97-AF65-F5344CB8AC3E}">
        <p14:creationId xmlns:p14="http://schemas.microsoft.com/office/powerpoint/2010/main" val="322385023"/>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D9900-B6A6-C244-0C2E-609BC5B252E1}"/>
              </a:ext>
            </a:extLst>
          </p:cNvPr>
          <p:cNvSpPr>
            <a:spLocks noGrp="1"/>
          </p:cNvSpPr>
          <p:nvPr>
            <p:ph type="title"/>
          </p:nvPr>
        </p:nvSpPr>
        <p:spPr>
          <a:xfrm>
            <a:off x="1091380" y="748972"/>
            <a:ext cx="12654117" cy="2176741"/>
          </a:xfrm>
        </p:spPr>
        <p:txBody>
          <a:bodyPr>
            <a:noAutofit/>
          </a:bodyPr>
          <a:lstStyle/>
          <a:p>
            <a:r>
              <a:rPr lang="en-US" sz="7200" b="1" dirty="0">
                <a:solidFill>
                  <a:srgbClr val="83C937"/>
                </a:solidFill>
                <a:latin typeface="DM Sans" pitchFamily="2" charset="0"/>
              </a:rPr>
              <a:t>VMU disability policy: University of inclusive opportunities </a:t>
            </a:r>
            <a:endParaRPr lang="lt-LT" sz="7200" b="1" dirty="0">
              <a:solidFill>
                <a:srgbClr val="83C937"/>
              </a:solidFill>
              <a:latin typeface="DM Sans" pitchFamily="2" charset="0"/>
            </a:endParaRPr>
          </a:p>
        </p:txBody>
      </p:sp>
      <p:sp>
        <p:nvSpPr>
          <p:cNvPr id="11" name="Text Placeholder 4">
            <a:extLst>
              <a:ext uri="{FF2B5EF4-FFF2-40B4-BE49-F238E27FC236}">
                <a16:creationId xmlns:a16="http://schemas.microsoft.com/office/drawing/2014/main" id="{046175AD-9528-3BAB-C2B2-32F75DAF1258}"/>
              </a:ext>
            </a:extLst>
          </p:cNvPr>
          <p:cNvSpPr txBox="1">
            <a:spLocks/>
          </p:cNvSpPr>
          <p:nvPr/>
        </p:nvSpPr>
        <p:spPr>
          <a:xfrm>
            <a:off x="602937" y="4808668"/>
            <a:ext cx="10768537" cy="642407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rmAutofit/>
          </a:bodyPr>
          <a:lstStyle>
            <a:lvl1pPr marL="0" marR="0" indent="0" algn="l" defTabSz="825500" rtl="0" latinLnBrk="0">
              <a:lnSpc>
                <a:spcPct val="100000"/>
              </a:lnSpc>
              <a:spcBef>
                <a:spcPts val="0"/>
              </a:spcBef>
              <a:spcAft>
                <a:spcPts val="0"/>
              </a:spcAft>
              <a:buClrTx/>
              <a:buSzTx/>
              <a:buFontTx/>
              <a:buNone/>
              <a:tabLst/>
              <a:defRPr sz="3600" b="0" i="0" u="none" strike="noStrike" cap="none" spc="0" baseline="0">
                <a:solidFill>
                  <a:srgbClr val="000000"/>
                </a:solidFill>
                <a:uFillTx/>
                <a:latin typeface="DM Sans Regular"/>
                <a:ea typeface="DM Sans Regular"/>
                <a:cs typeface="DM Sans Regular"/>
                <a:sym typeface="DM Sans Regular"/>
              </a:defRPr>
            </a:lvl1pPr>
            <a:lvl2pPr marL="0" marR="0" indent="457200" algn="l" defTabSz="825500" rtl="0" latinLnBrk="0">
              <a:lnSpc>
                <a:spcPct val="100000"/>
              </a:lnSpc>
              <a:spcBef>
                <a:spcPts val="0"/>
              </a:spcBef>
              <a:spcAft>
                <a:spcPts val="0"/>
              </a:spcAft>
              <a:buClrTx/>
              <a:buSzTx/>
              <a:buFontTx/>
              <a:buNone/>
              <a:tabLst/>
              <a:defRPr sz="3600" b="0" i="0" u="none" strike="noStrike" cap="none" spc="0" baseline="0">
                <a:solidFill>
                  <a:srgbClr val="000000"/>
                </a:solidFill>
                <a:uFillTx/>
                <a:latin typeface="DM Sans Regular"/>
                <a:ea typeface="DM Sans Regular"/>
                <a:cs typeface="DM Sans Regular"/>
                <a:sym typeface="DM Sans Regular"/>
              </a:defRPr>
            </a:lvl2pPr>
            <a:lvl3pPr marL="0" marR="0" indent="914400" algn="l" defTabSz="825500" rtl="0" latinLnBrk="0">
              <a:lnSpc>
                <a:spcPct val="100000"/>
              </a:lnSpc>
              <a:spcBef>
                <a:spcPts val="0"/>
              </a:spcBef>
              <a:spcAft>
                <a:spcPts val="0"/>
              </a:spcAft>
              <a:buClrTx/>
              <a:buSzTx/>
              <a:buFontTx/>
              <a:buNone/>
              <a:tabLst/>
              <a:defRPr sz="3600" b="0" i="0" u="none" strike="noStrike" cap="none" spc="0" baseline="0">
                <a:solidFill>
                  <a:srgbClr val="000000"/>
                </a:solidFill>
                <a:uFillTx/>
                <a:latin typeface="DM Sans Regular"/>
                <a:ea typeface="DM Sans Regular"/>
                <a:cs typeface="DM Sans Regular"/>
                <a:sym typeface="DM Sans Regular"/>
              </a:defRPr>
            </a:lvl3pPr>
            <a:lvl4pPr marL="0" marR="0" indent="1371600" algn="l" defTabSz="825500" rtl="0" latinLnBrk="0">
              <a:lnSpc>
                <a:spcPct val="100000"/>
              </a:lnSpc>
              <a:spcBef>
                <a:spcPts val="0"/>
              </a:spcBef>
              <a:spcAft>
                <a:spcPts val="0"/>
              </a:spcAft>
              <a:buClrTx/>
              <a:buSzTx/>
              <a:buFontTx/>
              <a:buNone/>
              <a:tabLst/>
              <a:defRPr sz="3600" b="0" i="0" u="none" strike="noStrike" cap="none" spc="0" baseline="0">
                <a:solidFill>
                  <a:srgbClr val="000000"/>
                </a:solidFill>
                <a:uFillTx/>
                <a:latin typeface="DM Sans Regular"/>
                <a:ea typeface="DM Sans Regular"/>
                <a:cs typeface="DM Sans Regular"/>
                <a:sym typeface="DM Sans Regular"/>
              </a:defRPr>
            </a:lvl4pPr>
            <a:lvl5pPr marL="0" marR="0" indent="1828800" algn="l" defTabSz="825500" rtl="0" latinLnBrk="0">
              <a:lnSpc>
                <a:spcPct val="100000"/>
              </a:lnSpc>
              <a:spcBef>
                <a:spcPts val="0"/>
              </a:spcBef>
              <a:spcAft>
                <a:spcPts val="0"/>
              </a:spcAft>
              <a:buClrTx/>
              <a:buSzTx/>
              <a:buFontTx/>
              <a:buNone/>
              <a:tabLst/>
              <a:defRPr sz="3600" b="0" i="0" u="none" strike="noStrike" cap="none" spc="0" baseline="0">
                <a:solidFill>
                  <a:srgbClr val="000000"/>
                </a:solidFill>
                <a:uFillTx/>
                <a:latin typeface="DM Sans Regular"/>
                <a:ea typeface="DM Sans Regular"/>
                <a:cs typeface="DM Sans Regular"/>
                <a:sym typeface="DM Sans Regular"/>
              </a:defRPr>
            </a:lvl5pPr>
            <a:lvl6pPr marL="0" marR="0" indent="2286000" algn="l" defTabSz="2438338" rtl="0" latinLnBrk="0">
              <a:lnSpc>
                <a:spcPct val="80000"/>
              </a:lnSpc>
              <a:spcBef>
                <a:spcPts val="0"/>
              </a:spcBef>
              <a:spcAft>
                <a:spcPts val="0"/>
              </a:spcAft>
              <a:buClrTx/>
              <a:buSzTx/>
              <a:buFontTx/>
              <a:buNone/>
              <a:tabLst/>
              <a:defRPr sz="9000" b="0" i="0" u="none" strike="noStrike" cap="none" spc="-180" baseline="0">
                <a:solidFill>
                  <a:srgbClr val="000000"/>
                </a:solidFill>
                <a:uFillTx/>
                <a:latin typeface="+mn-lt"/>
                <a:ea typeface="+mn-ea"/>
                <a:cs typeface="+mn-cs"/>
                <a:sym typeface="Basis Grotesque Pro"/>
              </a:defRPr>
            </a:lvl6pPr>
            <a:lvl7pPr marL="0" marR="0" indent="2743200" algn="l" defTabSz="2438338" rtl="0" latinLnBrk="0">
              <a:lnSpc>
                <a:spcPct val="80000"/>
              </a:lnSpc>
              <a:spcBef>
                <a:spcPts val="0"/>
              </a:spcBef>
              <a:spcAft>
                <a:spcPts val="0"/>
              </a:spcAft>
              <a:buClrTx/>
              <a:buSzTx/>
              <a:buFontTx/>
              <a:buNone/>
              <a:tabLst/>
              <a:defRPr sz="9000" b="0" i="0" u="none" strike="noStrike" cap="none" spc="-180" baseline="0">
                <a:solidFill>
                  <a:srgbClr val="000000"/>
                </a:solidFill>
                <a:uFillTx/>
                <a:latin typeface="+mn-lt"/>
                <a:ea typeface="+mn-ea"/>
                <a:cs typeface="+mn-cs"/>
                <a:sym typeface="Basis Grotesque Pro"/>
              </a:defRPr>
            </a:lvl7pPr>
            <a:lvl8pPr marL="0" marR="0" indent="3200400" algn="l" defTabSz="2438338" rtl="0" latinLnBrk="0">
              <a:lnSpc>
                <a:spcPct val="80000"/>
              </a:lnSpc>
              <a:spcBef>
                <a:spcPts val="0"/>
              </a:spcBef>
              <a:spcAft>
                <a:spcPts val="0"/>
              </a:spcAft>
              <a:buClrTx/>
              <a:buSzTx/>
              <a:buFontTx/>
              <a:buNone/>
              <a:tabLst/>
              <a:defRPr sz="9000" b="0" i="0" u="none" strike="noStrike" cap="none" spc="-180" baseline="0">
                <a:solidFill>
                  <a:srgbClr val="000000"/>
                </a:solidFill>
                <a:uFillTx/>
                <a:latin typeface="+mn-lt"/>
                <a:ea typeface="+mn-ea"/>
                <a:cs typeface="+mn-cs"/>
                <a:sym typeface="Basis Grotesque Pro"/>
              </a:defRPr>
            </a:lvl8pPr>
            <a:lvl9pPr marL="0" marR="0" indent="3657600" algn="l" defTabSz="2438338" rtl="0" latinLnBrk="0">
              <a:lnSpc>
                <a:spcPct val="80000"/>
              </a:lnSpc>
              <a:spcBef>
                <a:spcPts val="0"/>
              </a:spcBef>
              <a:spcAft>
                <a:spcPts val="0"/>
              </a:spcAft>
              <a:buClrTx/>
              <a:buSzTx/>
              <a:buFontTx/>
              <a:buNone/>
              <a:tabLst/>
              <a:defRPr sz="9000" b="0" i="0" u="none" strike="noStrike" cap="none" spc="-180" baseline="0">
                <a:solidFill>
                  <a:srgbClr val="000000"/>
                </a:solidFill>
                <a:uFillTx/>
                <a:latin typeface="+mn-lt"/>
                <a:ea typeface="+mn-ea"/>
                <a:cs typeface="+mn-cs"/>
                <a:sym typeface="Basis Grotesque Pro"/>
              </a:defRPr>
            </a:lvl9pPr>
          </a:lstStyle>
          <a:p>
            <a:pPr hangingPunct="1"/>
            <a:endParaRPr lang="lt-LT" sz="3400" dirty="0">
              <a:latin typeface="DM Sans" pitchFamily="2" charset="0"/>
            </a:endParaRPr>
          </a:p>
          <a:p>
            <a:pPr hangingPunct="1"/>
            <a:endParaRPr lang="lt-LT" sz="3400" dirty="0">
              <a:latin typeface="DM Sans" pitchFamily="2" charset="0"/>
            </a:endParaRPr>
          </a:p>
          <a:p>
            <a:pPr hangingPunct="1"/>
            <a:endParaRPr lang="lt-LT" sz="3400" dirty="0">
              <a:latin typeface="DM Sans" pitchFamily="2" charset="0"/>
            </a:endParaRPr>
          </a:p>
          <a:p>
            <a:pPr hangingPunct="1"/>
            <a:endParaRPr lang="lt-LT" sz="3400" dirty="0">
              <a:latin typeface="DM Sans" pitchFamily="2" charset="0"/>
            </a:endParaRPr>
          </a:p>
          <a:p>
            <a:pPr hangingPunct="1"/>
            <a:endParaRPr lang="lt-LT" sz="3400" dirty="0">
              <a:latin typeface="DM Sans" pitchFamily="2" charset="0"/>
            </a:endParaRPr>
          </a:p>
          <a:p>
            <a:pPr hangingPunct="1"/>
            <a:endParaRPr lang="lt-LT" sz="3400" dirty="0">
              <a:latin typeface="DM Sans" pitchFamily="2" charset="0"/>
            </a:endParaRPr>
          </a:p>
          <a:p>
            <a:pPr hangingPunct="1"/>
            <a:endParaRPr lang="lt-LT" sz="3400" dirty="0">
              <a:latin typeface="DM Sans" pitchFamily="2" charset="0"/>
            </a:endParaRPr>
          </a:p>
          <a:p>
            <a:pPr hangingPunct="1"/>
            <a:endParaRPr lang="lt-LT" sz="3400" b="1" dirty="0">
              <a:latin typeface="DM Sans" pitchFamily="2" charset="0"/>
            </a:endParaRPr>
          </a:p>
          <a:p>
            <a:pPr hangingPunct="1"/>
            <a:endParaRPr lang="lt-LT" sz="3400" b="1" dirty="0">
              <a:latin typeface="DM Sans" pitchFamily="2" charset="0"/>
            </a:endParaRPr>
          </a:p>
          <a:p>
            <a:pPr hangingPunct="1"/>
            <a:endParaRPr lang="lt-LT" sz="3400" b="1" dirty="0">
              <a:latin typeface="DM Sans" pitchFamily="2" charset="0"/>
            </a:endParaRPr>
          </a:p>
          <a:p>
            <a:pPr hangingPunct="1"/>
            <a:endParaRPr lang="lt-LT" sz="3400" b="1" dirty="0">
              <a:latin typeface="DM Sans" pitchFamily="2" charset="0"/>
            </a:endParaRPr>
          </a:p>
          <a:p>
            <a:pPr hangingPunct="1"/>
            <a:endParaRPr lang="en-US" sz="3400" b="1" dirty="0">
              <a:latin typeface="DM Sans" pitchFamily="2" charset="0"/>
            </a:endParaRPr>
          </a:p>
        </p:txBody>
      </p:sp>
      <p:sp>
        <p:nvSpPr>
          <p:cNvPr id="4" name="TextBox 3">
            <a:extLst>
              <a:ext uri="{FF2B5EF4-FFF2-40B4-BE49-F238E27FC236}">
                <a16:creationId xmlns:a16="http://schemas.microsoft.com/office/drawing/2014/main" id="{27E291ED-6817-B1DB-AD98-5C8CA140AD33}"/>
              </a:ext>
            </a:extLst>
          </p:cNvPr>
          <p:cNvSpPr txBox="1"/>
          <p:nvPr/>
        </p:nvSpPr>
        <p:spPr>
          <a:xfrm>
            <a:off x="1091380" y="4036715"/>
            <a:ext cx="15043355" cy="564257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8" rtl="0" fontAlgn="auto" latinLnBrk="0" hangingPunct="0">
              <a:lnSpc>
                <a:spcPct val="100000"/>
              </a:lnSpc>
              <a:spcBef>
                <a:spcPts val="0"/>
              </a:spcBef>
              <a:spcAft>
                <a:spcPts val="0"/>
              </a:spcAft>
              <a:buClrTx/>
              <a:buSzTx/>
              <a:buFontTx/>
              <a:buNone/>
              <a:tabLst/>
            </a:pPr>
            <a:r>
              <a:rPr kumimoji="0" lang="en-US" sz="4000" b="0" i="0" u="none" strike="noStrike" cap="none" spc="0" normalizeH="0" baseline="0" dirty="0">
                <a:ln>
                  <a:noFill/>
                </a:ln>
                <a:solidFill>
                  <a:schemeClr val="bg2">
                    <a:lumMod val="10000"/>
                  </a:schemeClr>
                </a:solidFill>
                <a:effectLst/>
                <a:uFillTx/>
                <a:latin typeface="DM Sans" pitchFamily="2" charset="0"/>
                <a:sym typeface="Helvetica Neue"/>
              </a:rPr>
              <a:t>Vytautas Magnus University strives to create a safe, healthy, and inclusive environment based on respect, attention, and tolerance.</a:t>
            </a:r>
          </a:p>
          <a:p>
            <a:pPr marL="0" marR="0" indent="0" algn="l" defTabSz="2438338" rtl="0" fontAlgn="auto" latinLnBrk="0" hangingPunct="0">
              <a:lnSpc>
                <a:spcPct val="100000"/>
              </a:lnSpc>
              <a:spcBef>
                <a:spcPts val="0"/>
              </a:spcBef>
              <a:spcAft>
                <a:spcPts val="0"/>
              </a:spcAft>
              <a:buClrTx/>
              <a:buSzTx/>
              <a:buFontTx/>
              <a:buNone/>
              <a:tabLst/>
            </a:pPr>
            <a:endParaRPr kumimoji="0" lang="en-US" sz="4000" b="0" i="0" u="none" strike="noStrike" cap="none" spc="0" normalizeH="0" baseline="0" dirty="0">
              <a:ln>
                <a:noFill/>
              </a:ln>
              <a:solidFill>
                <a:schemeClr val="bg2">
                  <a:lumMod val="10000"/>
                </a:schemeClr>
              </a:solidFill>
              <a:effectLst/>
              <a:uFillTx/>
              <a:latin typeface="DM Sans" pitchFamily="2" charset="0"/>
              <a:sym typeface="Helvetica Neue"/>
            </a:endParaRPr>
          </a:p>
          <a:p>
            <a:pPr marL="0" marR="0" indent="0" algn="l" defTabSz="2438338" rtl="0" fontAlgn="auto" latinLnBrk="0" hangingPunct="0">
              <a:lnSpc>
                <a:spcPct val="100000"/>
              </a:lnSpc>
              <a:spcBef>
                <a:spcPts val="0"/>
              </a:spcBef>
              <a:spcAft>
                <a:spcPts val="0"/>
              </a:spcAft>
              <a:buClrTx/>
              <a:buSzTx/>
              <a:buFontTx/>
              <a:buNone/>
              <a:tabLst/>
            </a:pPr>
            <a:r>
              <a:rPr kumimoji="0" lang="en-US" sz="4000" b="0" i="0" u="none" strike="noStrike" cap="none" spc="0" normalizeH="0" baseline="0" dirty="0">
                <a:ln>
                  <a:noFill/>
                </a:ln>
                <a:solidFill>
                  <a:schemeClr val="bg2">
                    <a:lumMod val="10000"/>
                  </a:schemeClr>
                </a:solidFill>
                <a:effectLst/>
                <a:uFillTx/>
                <a:latin typeface="DM Sans" pitchFamily="2" charset="0"/>
                <a:sym typeface="Helvetica Neue"/>
              </a:rPr>
              <a:t>VMU's Disability Policy aligns with its 2021–2027 strategy and national and international legal frameworks to ensure a culture of equality, non-discrimination, and accessibility for students and staff with disabilities.</a:t>
            </a:r>
          </a:p>
          <a:p>
            <a:pPr marL="0" marR="0" indent="0" algn="l" defTabSz="2438338" rtl="0" fontAlgn="auto" latinLnBrk="0" hangingPunct="0">
              <a:lnSpc>
                <a:spcPct val="100000"/>
              </a:lnSpc>
              <a:spcBef>
                <a:spcPts val="0"/>
              </a:spcBef>
              <a:spcAft>
                <a:spcPts val="0"/>
              </a:spcAft>
              <a:buClrTx/>
              <a:buSzTx/>
              <a:buFontTx/>
              <a:buNone/>
              <a:tabLst/>
            </a:pPr>
            <a:endParaRPr kumimoji="0" lang="lt-LT" sz="4000" b="0" i="0" u="none" strike="noStrike" cap="none" spc="0" normalizeH="0" baseline="0" dirty="0">
              <a:ln>
                <a:noFill/>
              </a:ln>
              <a:solidFill>
                <a:schemeClr val="bg2">
                  <a:lumMod val="10000"/>
                </a:schemeClr>
              </a:solidFill>
              <a:effectLst/>
              <a:uFillTx/>
              <a:latin typeface="DM Sans" pitchFamily="2" charset="0"/>
              <a:sym typeface="Helvetica Neue"/>
            </a:endParaRPr>
          </a:p>
        </p:txBody>
      </p:sp>
    </p:spTree>
    <p:extLst>
      <p:ext uri="{BB962C8B-B14F-4D97-AF65-F5344CB8AC3E}">
        <p14:creationId xmlns:p14="http://schemas.microsoft.com/office/powerpoint/2010/main" val="3130284025"/>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D9900-B6A6-C244-0C2E-609BC5B252E1}"/>
              </a:ext>
            </a:extLst>
          </p:cNvPr>
          <p:cNvSpPr>
            <a:spLocks noGrp="1"/>
          </p:cNvSpPr>
          <p:nvPr>
            <p:ph type="title"/>
          </p:nvPr>
        </p:nvSpPr>
        <p:spPr>
          <a:xfrm>
            <a:off x="1091380" y="748972"/>
            <a:ext cx="18204326" cy="2176741"/>
          </a:xfrm>
        </p:spPr>
        <p:txBody>
          <a:bodyPr>
            <a:noAutofit/>
          </a:bodyPr>
          <a:lstStyle/>
          <a:p>
            <a:r>
              <a:rPr lang="en-US" sz="7200" b="1" dirty="0">
                <a:solidFill>
                  <a:srgbClr val="83C937"/>
                </a:solidFill>
                <a:latin typeface="DM Sans" pitchFamily="2" charset="0"/>
              </a:rPr>
              <a:t>VMU </a:t>
            </a:r>
            <a:r>
              <a:rPr lang="lt-LT" sz="7200" b="1" dirty="0" err="1">
                <a:solidFill>
                  <a:srgbClr val="83C937"/>
                </a:solidFill>
                <a:latin typeface="DM Sans" pitchFamily="2" charset="0"/>
              </a:rPr>
              <a:t>Efforts</a:t>
            </a:r>
            <a:r>
              <a:rPr lang="lt-LT" sz="7200" b="1" dirty="0">
                <a:solidFill>
                  <a:srgbClr val="83C937"/>
                </a:solidFill>
                <a:latin typeface="DM Sans" pitchFamily="2" charset="0"/>
              </a:rPr>
              <a:t> to </a:t>
            </a:r>
            <a:r>
              <a:rPr lang="lt-LT" sz="7200" b="1" dirty="0" err="1">
                <a:solidFill>
                  <a:srgbClr val="83C937"/>
                </a:solidFill>
                <a:latin typeface="DM Sans" pitchFamily="2" charset="0"/>
              </a:rPr>
              <a:t>strengthen</a:t>
            </a:r>
            <a:r>
              <a:rPr lang="lt-LT" sz="7200" b="1" dirty="0">
                <a:solidFill>
                  <a:srgbClr val="83C937"/>
                </a:solidFill>
                <a:latin typeface="DM Sans" pitchFamily="2" charset="0"/>
              </a:rPr>
              <a:t> </a:t>
            </a:r>
            <a:r>
              <a:rPr lang="lt-LT" sz="7200" b="1" dirty="0" err="1">
                <a:solidFill>
                  <a:srgbClr val="83C937"/>
                </a:solidFill>
                <a:latin typeface="DM Sans" pitchFamily="2" charset="0"/>
              </a:rPr>
              <a:t>gender</a:t>
            </a:r>
            <a:r>
              <a:rPr lang="lt-LT" sz="7200" b="1" dirty="0">
                <a:solidFill>
                  <a:srgbClr val="83C937"/>
                </a:solidFill>
                <a:latin typeface="DM Sans" pitchFamily="2" charset="0"/>
              </a:rPr>
              <a:t> </a:t>
            </a:r>
            <a:r>
              <a:rPr lang="lt-LT" sz="7200" b="1" dirty="0" err="1">
                <a:solidFill>
                  <a:srgbClr val="83C937"/>
                </a:solidFill>
                <a:latin typeface="DM Sans" pitchFamily="2" charset="0"/>
              </a:rPr>
              <a:t>equality</a:t>
            </a:r>
            <a:endParaRPr lang="lt-LT" sz="7200" b="1" dirty="0">
              <a:solidFill>
                <a:srgbClr val="83C937"/>
              </a:solidFill>
              <a:latin typeface="DM Sans" pitchFamily="2" charset="0"/>
            </a:endParaRPr>
          </a:p>
        </p:txBody>
      </p:sp>
      <p:sp>
        <p:nvSpPr>
          <p:cNvPr id="11" name="Text Placeholder 4">
            <a:extLst>
              <a:ext uri="{FF2B5EF4-FFF2-40B4-BE49-F238E27FC236}">
                <a16:creationId xmlns:a16="http://schemas.microsoft.com/office/drawing/2014/main" id="{046175AD-9528-3BAB-C2B2-32F75DAF1258}"/>
              </a:ext>
            </a:extLst>
          </p:cNvPr>
          <p:cNvSpPr txBox="1">
            <a:spLocks/>
          </p:cNvSpPr>
          <p:nvPr/>
        </p:nvSpPr>
        <p:spPr>
          <a:xfrm>
            <a:off x="602937" y="4808668"/>
            <a:ext cx="10768537" cy="642407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lvl1pPr marL="0" marR="0" indent="0" algn="l" defTabSz="825500" rtl="0" latinLnBrk="0">
              <a:lnSpc>
                <a:spcPct val="100000"/>
              </a:lnSpc>
              <a:spcBef>
                <a:spcPts val="0"/>
              </a:spcBef>
              <a:spcAft>
                <a:spcPts val="0"/>
              </a:spcAft>
              <a:buClrTx/>
              <a:buSzTx/>
              <a:buFontTx/>
              <a:buNone/>
              <a:tabLst/>
              <a:defRPr sz="3600" b="0" i="0" u="none" strike="noStrike" cap="none" spc="0" baseline="0">
                <a:solidFill>
                  <a:srgbClr val="000000"/>
                </a:solidFill>
                <a:uFillTx/>
                <a:latin typeface="DM Sans Regular"/>
                <a:ea typeface="DM Sans Regular"/>
                <a:cs typeface="DM Sans Regular"/>
                <a:sym typeface="DM Sans Regular"/>
              </a:defRPr>
            </a:lvl1pPr>
            <a:lvl2pPr marL="0" marR="0" indent="457200" algn="l" defTabSz="825500" rtl="0" latinLnBrk="0">
              <a:lnSpc>
                <a:spcPct val="100000"/>
              </a:lnSpc>
              <a:spcBef>
                <a:spcPts val="0"/>
              </a:spcBef>
              <a:spcAft>
                <a:spcPts val="0"/>
              </a:spcAft>
              <a:buClrTx/>
              <a:buSzTx/>
              <a:buFontTx/>
              <a:buNone/>
              <a:tabLst/>
              <a:defRPr sz="3600" b="0" i="0" u="none" strike="noStrike" cap="none" spc="0" baseline="0">
                <a:solidFill>
                  <a:srgbClr val="000000"/>
                </a:solidFill>
                <a:uFillTx/>
                <a:latin typeface="DM Sans Regular"/>
                <a:ea typeface="DM Sans Regular"/>
                <a:cs typeface="DM Sans Regular"/>
                <a:sym typeface="DM Sans Regular"/>
              </a:defRPr>
            </a:lvl2pPr>
            <a:lvl3pPr marL="0" marR="0" indent="914400" algn="l" defTabSz="825500" rtl="0" latinLnBrk="0">
              <a:lnSpc>
                <a:spcPct val="100000"/>
              </a:lnSpc>
              <a:spcBef>
                <a:spcPts val="0"/>
              </a:spcBef>
              <a:spcAft>
                <a:spcPts val="0"/>
              </a:spcAft>
              <a:buClrTx/>
              <a:buSzTx/>
              <a:buFontTx/>
              <a:buNone/>
              <a:tabLst/>
              <a:defRPr sz="3600" b="0" i="0" u="none" strike="noStrike" cap="none" spc="0" baseline="0">
                <a:solidFill>
                  <a:srgbClr val="000000"/>
                </a:solidFill>
                <a:uFillTx/>
                <a:latin typeface="DM Sans Regular"/>
                <a:ea typeface="DM Sans Regular"/>
                <a:cs typeface="DM Sans Regular"/>
                <a:sym typeface="DM Sans Regular"/>
              </a:defRPr>
            </a:lvl3pPr>
            <a:lvl4pPr marL="0" marR="0" indent="1371600" algn="l" defTabSz="825500" rtl="0" latinLnBrk="0">
              <a:lnSpc>
                <a:spcPct val="100000"/>
              </a:lnSpc>
              <a:spcBef>
                <a:spcPts val="0"/>
              </a:spcBef>
              <a:spcAft>
                <a:spcPts val="0"/>
              </a:spcAft>
              <a:buClrTx/>
              <a:buSzTx/>
              <a:buFontTx/>
              <a:buNone/>
              <a:tabLst/>
              <a:defRPr sz="3600" b="0" i="0" u="none" strike="noStrike" cap="none" spc="0" baseline="0">
                <a:solidFill>
                  <a:srgbClr val="000000"/>
                </a:solidFill>
                <a:uFillTx/>
                <a:latin typeface="DM Sans Regular"/>
                <a:ea typeface="DM Sans Regular"/>
                <a:cs typeface="DM Sans Regular"/>
                <a:sym typeface="DM Sans Regular"/>
              </a:defRPr>
            </a:lvl4pPr>
            <a:lvl5pPr marL="0" marR="0" indent="1828800" algn="l" defTabSz="825500" rtl="0" latinLnBrk="0">
              <a:lnSpc>
                <a:spcPct val="100000"/>
              </a:lnSpc>
              <a:spcBef>
                <a:spcPts val="0"/>
              </a:spcBef>
              <a:spcAft>
                <a:spcPts val="0"/>
              </a:spcAft>
              <a:buClrTx/>
              <a:buSzTx/>
              <a:buFontTx/>
              <a:buNone/>
              <a:tabLst/>
              <a:defRPr sz="3600" b="0" i="0" u="none" strike="noStrike" cap="none" spc="0" baseline="0">
                <a:solidFill>
                  <a:srgbClr val="000000"/>
                </a:solidFill>
                <a:uFillTx/>
                <a:latin typeface="DM Sans Regular"/>
                <a:ea typeface="DM Sans Regular"/>
                <a:cs typeface="DM Sans Regular"/>
                <a:sym typeface="DM Sans Regular"/>
              </a:defRPr>
            </a:lvl5pPr>
            <a:lvl6pPr marL="0" marR="0" indent="2286000" algn="l" defTabSz="2438338" rtl="0" latinLnBrk="0">
              <a:lnSpc>
                <a:spcPct val="80000"/>
              </a:lnSpc>
              <a:spcBef>
                <a:spcPts val="0"/>
              </a:spcBef>
              <a:spcAft>
                <a:spcPts val="0"/>
              </a:spcAft>
              <a:buClrTx/>
              <a:buSzTx/>
              <a:buFontTx/>
              <a:buNone/>
              <a:tabLst/>
              <a:defRPr sz="9000" b="0" i="0" u="none" strike="noStrike" cap="none" spc="-180" baseline="0">
                <a:solidFill>
                  <a:srgbClr val="000000"/>
                </a:solidFill>
                <a:uFillTx/>
                <a:latin typeface="+mn-lt"/>
                <a:ea typeface="+mn-ea"/>
                <a:cs typeface="+mn-cs"/>
                <a:sym typeface="Basis Grotesque Pro"/>
              </a:defRPr>
            </a:lvl6pPr>
            <a:lvl7pPr marL="0" marR="0" indent="2743200" algn="l" defTabSz="2438338" rtl="0" latinLnBrk="0">
              <a:lnSpc>
                <a:spcPct val="80000"/>
              </a:lnSpc>
              <a:spcBef>
                <a:spcPts val="0"/>
              </a:spcBef>
              <a:spcAft>
                <a:spcPts val="0"/>
              </a:spcAft>
              <a:buClrTx/>
              <a:buSzTx/>
              <a:buFontTx/>
              <a:buNone/>
              <a:tabLst/>
              <a:defRPr sz="9000" b="0" i="0" u="none" strike="noStrike" cap="none" spc="-180" baseline="0">
                <a:solidFill>
                  <a:srgbClr val="000000"/>
                </a:solidFill>
                <a:uFillTx/>
                <a:latin typeface="+mn-lt"/>
                <a:ea typeface="+mn-ea"/>
                <a:cs typeface="+mn-cs"/>
                <a:sym typeface="Basis Grotesque Pro"/>
              </a:defRPr>
            </a:lvl7pPr>
            <a:lvl8pPr marL="0" marR="0" indent="3200400" algn="l" defTabSz="2438338" rtl="0" latinLnBrk="0">
              <a:lnSpc>
                <a:spcPct val="80000"/>
              </a:lnSpc>
              <a:spcBef>
                <a:spcPts val="0"/>
              </a:spcBef>
              <a:spcAft>
                <a:spcPts val="0"/>
              </a:spcAft>
              <a:buClrTx/>
              <a:buSzTx/>
              <a:buFontTx/>
              <a:buNone/>
              <a:tabLst/>
              <a:defRPr sz="9000" b="0" i="0" u="none" strike="noStrike" cap="none" spc="-180" baseline="0">
                <a:solidFill>
                  <a:srgbClr val="000000"/>
                </a:solidFill>
                <a:uFillTx/>
                <a:latin typeface="+mn-lt"/>
                <a:ea typeface="+mn-ea"/>
                <a:cs typeface="+mn-cs"/>
                <a:sym typeface="Basis Grotesque Pro"/>
              </a:defRPr>
            </a:lvl8pPr>
            <a:lvl9pPr marL="0" marR="0" indent="3657600" algn="l" defTabSz="2438338" rtl="0" latinLnBrk="0">
              <a:lnSpc>
                <a:spcPct val="80000"/>
              </a:lnSpc>
              <a:spcBef>
                <a:spcPts val="0"/>
              </a:spcBef>
              <a:spcAft>
                <a:spcPts val="0"/>
              </a:spcAft>
              <a:buClrTx/>
              <a:buSzTx/>
              <a:buFontTx/>
              <a:buNone/>
              <a:tabLst/>
              <a:defRPr sz="9000" b="0" i="0" u="none" strike="noStrike" cap="none" spc="-180" baseline="0">
                <a:solidFill>
                  <a:srgbClr val="000000"/>
                </a:solidFill>
                <a:uFillTx/>
                <a:latin typeface="+mn-lt"/>
                <a:ea typeface="+mn-ea"/>
                <a:cs typeface="+mn-cs"/>
                <a:sym typeface="Basis Grotesque Pro"/>
              </a:defRPr>
            </a:lvl9pPr>
          </a:lstStyle>
          <a:p>
            <a:pPr hangingPunct="1"/>
            <a:endParaRPr lang="lt-LT" sz="3400" dirty="0">
              <a:latin typeface="DM Sans" pitchFamily="2" charset="0"/>
            </a:endParaRPr>
          </a:p>
          <a:p>
            <a:pPr hangingPunct="1"/>
            <a:endParaRPr lang="lt-LT" sz="3400" dirty="0">
              <a:latin typeface="DM Sans" pitchFamily="2" charset="0"/>
            </a:endParaRPr>
          </a:p>
          <a:p>
            <a:pPr hangingPunct="1"/>
            <a:endParaRPr lang="lt-LT" sz="3400" dirty="0">
              <a:latin typeface="DM Sans" pitchFamily="2" charset="0"/>
            </a:endParaRPr>
          </a:p>
          <a:p>
            <a:pPr hangingPunct="1"/>
            <a:endParaRPr lang="lt-LT" sz="3400" dirty="0">
              <a:latin typeface="DM Sans" pitchFamily="2" charset="0"/>
            </a:endParaRPr>
          </a:p>
          <a:p>
            <a:pPr hangingPunct="1"/>
            <a:endParaRPr lang="lt-LT" sz="3400" dirty="0">
              <a:latin typeface="DM Sans" pitchFamily="2" charset="0"/>
            </a:endParaRPr>
          </a:p>
          <a:p>
            <a:pPr hangingPunct="1"/>
            <a:endParaRPr lang="lt-LT" sz="3400" dirty="0">
              <a:latin typeface="DM Sans" pitchFamily="2" charset="0"/>
            </a:endParaRPr>
          </a:p>
          <a:p>
            <a:pPr hangingPunct="1"/>
            <a:endParaRPr lang="lt-LT" sz="3400" dirty="0">
              <a:latin typeface="DM Sans" pitchFamily="2" charset="0"/>
            </a:endParaRPr>
          </a:p>
          <a:p>
            <a:pPr hangingPunct="1"/>
            <a:endParaRPr lang="lt-LT" sz="3400" b="1" dirty="0">
              <a:latin typeface="DM Sans" pitchFamily="2" charset="0"/>
            </a:endParaRPr>
          </a:p>
          <a:p>
            <a:pPr hangingPunct="1"/>
            <a:endParaRPr lang="lt-LT" sz="3400" b="1" dirty="0">
              <a:latin typeface="DM Sans" pitchFamily="2" charset="0"/>
            </a:endParaRPr>
          </a:p>
          <a:p>
            <a:pPr hangingPunct="1"/>
            <a:endParaRPr lang="lt-LT" sz="3400" b="1" dirty="0">
              <a:latin typeface="DM Sans" pitchFamily="2" charset="0"/>
            </a:endParaRPr>
          </a:p>
          <a:p>
            <a:pPr hangingPunct="1"/>
            <a:endParaRPr lang="lt-LT" sz="3400" b="1" dirty="0">
              <a:latin typeface="DM Sans" pitchFamily="2" charset="0"/>
            </a:endParaRPr>
          </a:p>
          <a:p>
            <a:pPr hangingPunct="1"/>
            <a:endParaRPr lang="en-US" sz="3400" b="1" dirty="0">
              <a:latin typeface="DM Sans" pitchFamily="2" charset="0"/>
            </a:endParaRPr>
          </a:p>
        </p:txBody>
      </p:sp>
      <p:sp>
        <p:nvSpPr>
          <p:cNvPr id="4" name="TextBox 3">
            <a:extLst>
              <a:ext uri="{FF2B5EF4-FFF2-40B4-BE49-F238E27FC236}">
                <a16:creationId xmlns:a16="http://schemas.microsoft.com/office/drawing/2014/main" id="{27E291ED-6817-B1DB-AD98-5C8CA140AD33}"/>
              </a:ext>
            </a:extLst>
          </p:cNvPr>
          <p:cNvSpPr txBox="1"/>
          <p:nvPr/>
        </p:nvSpPr>
        <p:spPr>
          <a:xfrm>
            <a:off x="1091380" y="4224792"/>
            <a:ext cx="21198466" cy="379591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8" rtl="0" fontAlgn="auto" latinLnBrk="0" hangingPunct="0">
              <a:lnSpc>
                <a:spcPct val="100000"/>
              </a:lnSpc>
              <a:spcBef>
                <a:spcPts val="0"/>
              </a:spcBef>
              <a:spcAft>
                <a:spcPts val="0"/>
              </a:spcAft>
              <a:buClrTx/>
              <a:buSzTx/>
              <a:buFontTx/>
              <a:buNone/>
              <a:tabLst/>
            </a:pPr>
            <a:r>
              <a:rPr kumimoji="0" lang="en-US" sz="4800" b="0" i="0" u="none" strike="noStrike" cap="none" spc="0" normalizeH="0" baseline="0" dirty="0">
                <a:ln>
                  <a:noFill/>
                </a:ln>
                <a:solidFill>
                  <a:schemeClr val="bg2">
                    <a:lumMod val="10000"/>
                  </a:schemeClr>
                </a:solidFill>
                <a:effectLst/>
                <a:uFillTx/>
                <a:latin typeface="DM Sans" pitchFamily="2" charset="0"/>
                <a:sym typeface="Helvetica Neue"/>
              </a:rPr>
              <a:t>In order to ensure equal opportunities and strengthen gender equality in the field of scientific research, as of 2022, the scientific community of the European Union has subjected all universities and scientific institutions participating in the H2020 </a:t>
            </a:r>
            <a:r>
              <a:rPr kumimoji="0" lang="en-US" sz="4800" b="0" i="0" u="none" strike="noStrike" cap="none" spc="0" normalizeH="0" baseline="0" dirty="0" err="1">
                <a:ln>
                  <a:noFill/>
                </a:ln>
                <a:solidFill>
                  <a:schemeClr val="bg2">
                    <a:lumMod val="10000"/>
                  </a:schemeClr>
                </a:solidFill>
                <a:effectLst/>
                <a:uFillTx/>
                <a:latin typeface="DM Sans" pitchFamily="2" charset="0"/>
                <a:sym typeface="Helvetica Neue"/>
              </a:rPr>
              <a:t>programme</a:t>
            </a:r>
            <a:r>
              <a:rPr kumimoji="0" lang="en-US" sz="4800" b="0" i="0" u="none" strike="noStrike" cap="none" spc="0" normalizeH="0" baseline="0" dirty="0">
                <a:ln>
                  <a:noFill/>
                </a:ln>
                <a:solidFill>
                  <a:schemeClr val="bg2">
                    <a:lumMod val="10000"/>
                  </a:schemeClr>
                </a:solidFill>
                <a:effectLst/>
                <a:uFillTx/>
                <a:latin typeface="DM Sans" pitchFamily="2" charset="0"/>
                <a:sym typeface="Helvetica Neue"/>
              </a:rPr>
              <a:t> to the necessary condition for submitting an application – to have a Gender Equality Plan. </a:t>
            </a:r>
            <a:endParaRPr kumimoji="0" lang="lt-LT" sz="4800" b="0" i="0" u="none" strike="noStrike" cap="none" spc="0" normalizeH="0" baseline="0" dirty="0">
              <a:ln>
                <a:noFill/>
              </a:ln>
              <a:solidFill>
                <a:schemeClr val="bg2">
                  <a:lumMod val="10000"/>
                </a:schemeClr>
              </a:solidFill>
              <a:effectLst/>
              <a:uFillTx/>
              <a:latin typeface="DM Sans" pitchFamily="2" charset="0"/>
              <a:sym typeface="Helvetica Neue"/>
            </a:endParaRPr>
          </a:p>
        </p:txBody>
      </p:sp>
    </p:spTree>
    <p:extLst>
      <p:ext uri="{BB962C8B-B14F-4D97-AF65-F5344CB8AC3E}">
        <p14:creationId xmlns:p14="http://schemas.microsoft.com/office/powerpoint/2010/main" val="1480521744"/>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D9900-B6A6-C244-0C2E-609BC5B252E1}"/>
              </a:ext>
            </a:extLst>
          </p:cNvPr>
          <p:cNvSpPr>
            <a:spLocks noGrp="1"/>
          </p:cNvSpPr>
          <p:nvPr>
            <p:ph type="title"/>
          </p:nvPr>
        </p:nvSpPr>
        <p:spPr>
          <a:xfrm>
            <a:off x="1091380" y="748972"/>
            <a:ext cx="12654117" cy="2176741"/>
          </a:xfrm>
        </p:spPr>
        <p:txBody>
          <a:bodyPr>
            <a:noAutofit/>
          </a:bodyPr>
          <a:lstStyle/>
          <a:p>
            <a:r>
              <a:rPr lang="en-US" sz="7200" b="1" dirty="0">
                <a:solidFill>
                  <a:srgbClr val="83C937"/>
                </a:solidFill>
                <a:latin typeface="DM Sans" pitchFamily="2" charset="0"/>
              </a:rPr>
              <a:t>Psychological well-being survey</a:t>
            </a:r>
            <a:r>
              <a:rPr lang="lt-LT" sz="7200" b="1" dirty="0">
                <a:solidFill>
                  <a:srgbClr val="83C937"/>
                </a:solidFill>
                <a:latin typeface="DM Sans" pitchFamily="2" charset="0"/>
              </a:rPr>
              <a:t> </a:t>
            </a:r>
          </a:p>
        </p:txBody>
      </p:sp>
      <p:sp>
        <p:nvSpPr>
          <p:cNvPr id="11" name="Text Placeholder 4">
            <a:extLst>
              <a:ext uri="{FF2B5EF4-FFF2-40B4-BE49-F238E27FC236}">
                <a16:creationId xmlns:a16="http://schemas.microsoft.com/office/drawing/2014/main" id="{046175AD-9528-3BAB-C2B2-32F75DAF1258}"/>
              </a:ext>
            </a:extLst>
          </p:cNvPr>
          <p:cNvSpPr txBox="1">
            <a:spLocks/>
          </p:cNvSpPr>
          <p:nvPr/>
        </p:nvSpPr>
        <p:spPr>
          <a:xfrm>
            <a:off x="602937" y="4808668"/>
            <a:ext cx="10768537" cy="642407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rmAutofit/>
          </a:bodyPr>
          <a:lstStyle>
            <a:lvl1pPr marL="0" marR="0" indent="0" algn="l" defTabSz="825500" rtl="0" latinLnBrk="0">
              <a:lnSpc>
                <a:spcPct val="100000"/>
              </a:lnSpc>
              <a:spcBef>
                <a:spcPts val="0"/>
              </a:spcBef>
              <a:spcAft>
                <a:spcPts val="0"/>
              </a:spcAft>
              <a:buClrTx/>
              <a:buSzTx/>
              <a:buFontTx/>
              <a:buNone/>
              <a:tabLst/>
              <a:defRPr sz="3600" b="0" i="0" u="none" strike="noStrike" cap="none" spc="0" baseline="0">
                <a:solidFill>
                  <a:srgbClr val="000000"/>
                </a:solidFill>
                <a:uFillTx/>
                <a:latin typeface="DM Sans Regular"/>
                <a:ea typeface="DM Sans Regular"/>
                <a:cs typeface="DM Sans Regular"/>
                <a:sym typeface="DM Sans Regular"/>
              </a:defRPr>
            </a:lvl1pPr>
            <a:lvl2pPr marL="0" marR="0" indent="457200" algn="l" defTabSz="825500" rtl="0" latinLnBrk="0">
              <a:lnSpc>
                <a:spcPct val="100000"/>
              </a:lnSpc>
              <a:spcBef>
                <a:spcPts val="0"/>
              </a:spcBef>
              <a:spcAft>
                <a:spcPts val="0"/>
              </a:spcAft>
              <a:buClrTx/>
              <a:buSzTx/>
              <a:buFontTx/>
              <a:buNone/>
              <a:tabLst/>
              <a:defRPr sz="3600" b="0" i="0" u="none" strike="noStrike" cap="none" spc="0" baseline="0">
                <a:solidFill>
                  <a:srgbClr val="000000"/>
                </a:solidFill>
                <a:uFillTx/>
                <a:latin typeface="DM Sans Regular"/>
                <a:ea typeface="DM Sans Regular"/>
                <a:cs typeface="DM Sans Regular"/>
                <a:sym typeface="DM Sans Regular"/>
              </a:defRPr>
            </a:lvl2pPr>
            <a:lvl3pPr marL="0" marR="0" indent="914400" algn="l" defTabSz="825500" rtl="0" latinLnBrk="0">
              <a:lnSpc>
                <a:spcPct val="100000"/>
              </a:lnSpc>
              <a:spcBef>
                <a:spcPts val="0"/>
              </a:spcBef>
              <a:spcAft>
                <a:spcPts val="0"/>
              </a:spcAft>
              <a:buClrTx/>
              <a:buSzTx/>
              <a:buFontTx/>
              <a:buNone/>
              <a:tabLst/>
              <a:defRPr sz="3600" b="0" i="0" u="none" strike="noStrike" cap="none" spc="0" baseline="0">
                <a:solidFill>
                  <a:srgbClr val="000000"/>
                </a:solidFill>
                <a:uFillTx/>
                <a:latin typeface="DM Sans Regular"/>
                <a:ea typeface="DM Sans Regular"/>
                <a:cs typeface="DM Sans Regular"/>
                <a:sym typeface="DM Sans Regular"/>
              </a:defRPr>
            </a:lvl3pPr>
            <a:lvl4pPr marL="0" marR="0" indent="1371600" algn="l" defTabSz="825500" rtl="0" latinLnBrk="0">
              <a:lnSpc>
                <a:spcPct val="100000"/>
              </a:lnSpc>
              <a:spcBef>
                <a:spcPts val="0"/>
              </a:spcBef>
              <a:spcAft>
                <a:spcPts val="0"/>
              </a:spcAft>
              <a:buClrTx/>
              <a:buSzTx/>
              <a:buFontTx/>
              <a:buNone/>
              <a:tabLst/>
              <a:defRPr sz="3600" b="0" i="0" u="none" strike="noStrike" cap="none" spc="0" baseline="0">
                <a:solidFill>
                  <a:srgbClr val="000000"/>
                </a:solidFill>
                <a:uFillTx/>
                <a:latin typeface="DM Sans Regular"/>
                <a:ea typeface="DM Sans Regular"/>
                <a:cs typeface="DM Sans Regular"/>
                <a:sym typeface="DM Sans Regular"/>
              </a:defRPr>
            </a:lvl4pPr>
            <a:lvl5pPr marL="0" marR="0" indent="1828800" algn="l" defTabSz="825500" rtl="0" latinLnBrk="0">
              <a:lnSpc>
                <a:spcPct val="100000"/>
              </a:lnSpc>
              <a:spcBef>
                <a:spcPts val="0"/>
              </a:spcBef>
              <a:spcAft>
                <a:spcPts val="0"/>
              </a:spcAft>
              <a:buClrTx/>
              <a:buSzTx/>
              <a:buFontTx/>
              <a:buNone/>
              <a:tabLst/>
              <a:defRPr sz="3600" b="0" i="0" u="none" strike="noStrike" cap="none" spc="0" baseline="0">
                <a:solidFill>
                  <a:srgbClr val="000000"/>
                </a:solidFill>
                <a:uFillTx/>
                <a:latin typeface="DM Sans Regular"/>
                <a:ea typeface="DM Sans Regular"/>
                <a:cs typeface="DM Sans Regular"/>
                <a:sym typeface="DM Sans Regular"/>
              </a:defRPr>
            </a:lvl5pPr>
            <a:lvl6pPr marL="0" marR="0" indent="2286000" algn="l" defTabSz="2438338" rtl="0" latinLnBrk="0">
              <a:lnSpc>
                <a:spcPct val="80000"/>
              </a:lnSpc>
              <a:spcBef>
                <a:spcPts val="0"/>
              </a:spcBef>
              <a:spcAft>
                <a:spcPts val="0"/>
              </a:spcAft>
              <a:buClrTx/>
              <a:buSzTx/>
              <a:buFontTx/>
              <a:buNone/>
              <a:tabLst/>
              <a:defRPr sz="9000" b="0" i="0" u="none" strike="noStrike" cap="none" spc="-180" baseline="0">
                <a:solidFill>
                  <a:srgbClr val="000000"/>
                </a:solidFill>
                <a:uFillTx/>
                <a:latin typeface="+mn-lt"/>
                <a:ea typeface="+mn-ea"/>
                <a:cs typeface="+mn-cs"/>
                <a:sym typeface="Basis Grotesque Pro"/>
              </a:defRPr>
            </a:lvl6pPr>
            <a:lvl7pPr marL="0" marR="0" indent="2743200" algn="l" defTabSz="2438338" rtl="0" latinLnBrk="0">
              <a:lnSpc>
                <a:spcPct val="80000"/>
              </a:lnSpc>
              <a:spcBef>
                <a:spcPts val="0"/>
              </a:spcBef>
              <a:spcAft>
                <a:spcPts val="0"/>
              </a:spcAft>
              <a:buClrTx/>
              <a:buSzTx/>
              <a:buFontTx/>
              <a:buNone/>
              <a:tabLst/>
              <a:defRPr sz="9000" b="0" i="0" u="none" strike="noStrike" cap="none" spc="-180" baseline="0">
                <a:solidFill>
                  <a:srgbClr val="000000"/>
                </a:solidFill>
                <a:uFillTx/>
                <a:latin typeface="+mn-lt"/>
                <a:ea typeface="+mn-ea"/>
                <a:cs typeface="+mn-cs"/>
                <a:sym typeface="Basis Grotesque Pro"/>
              </a:defRPr>
            </a:lvl7pPr>
            <a:lvl8pPr marL="0" marR="0" indent="3200400" algn="l" defTabSz="2438338" rtl="0" latinLnBrk="0">
              <a:lnSpc>
                <a:spcPct val="80000"/>
              </a:lnSpc>
              <a:spcBef>
                <a:spcPts val="0"/>
              </a:spcBef>
              <a:spcAft>
                <a:spcPts val="0"/>
              </a:spcAft>
              <a:buClrTx/>
              <a:buSzTx/>
              <a:buFontTx/>
              <a:buNone/>
              <a:tabLst/>
              <a:defRPr sz="9000" b="0" i="0" u="none" strike="noStrike" cap="none" spc="-180" baseline="0">
                <a:solidFill>
                  <a:srgbClr val="000000"/>
                </a:solidFill>
                <a:uFillTx/>
                <a:latin typeface="+mn-lt"/>
                <a:ea typeface="+mn-ea"/>
                <a:cs typeface="+mn-cs"/>
                <a:sym typeface="Basis Grotesque Pro"/>
              </a:defRPr>
            </a:lvl8pPr>
            <a:lvl9pPr marL="0" marR="0" indent="3657600" algn="l" defTabSz="2438338" rtl="0" latinLnBrk="0">
              <a:lnSpc>
                <a:spcPct val="80000"/>
              </a:lnSpc>
              <a:spcBef>
                <a:spcPts val="0"/>
              </a:spcBef>
              <a:spcAft>
                <a:spcPts val="0"/>
              </a:spcAft>
              <a:buClrTx/>
              <a:buSzTx/>
              <a:buFontTx/>
              <a:buNone/>
              <a:tabLst/>
              <a:defRPr sz="9000" b="0" i="0" u="none" strike="noStrike" cap="none" spc="-180" baseline="0">
                <a:solidFill>
                  <a:srgbClr val="000000"/>
                </a:solidFill>
                <a:uFillTx/>
                <a:latin typeface="+mn-lt"/>
                <a:ea typeface="+mn-ea"/>
                <a:cs typeface="+mn-cs"/>
                <a:sym typeface="Basis Grotesque Pro"/>
              </a:defRPr>
            </a:lvl9pPr>
          </a:lstStyle>
          <a:p>
            <a:pPr hangingPunct="1"/>
            <a:endParaRPr lang="lt-LT" sz="3400" dirty="0">
              <a:latin typeface="DM Sans" pitchFamily="2" charset="0"/>
            </a:endParaRPr>
          </a:p>
          <a:p>
            <a:pPr hangingPunct="1"/>
            <a:endParaRPr lang="lt-LT" sz="3400" dirty="0">
              <a:latin typeface="DM Sans" pitchFamily="2" charset="0"/>
            </a:endParaRPr>
          </a:p>
          <a:p>
            <a:pPr hangingPunct="1"/>
            <a:endParaRPr lang="lt-LT" sz="3400" dirty="0">
              <a:latin typeface="DM Sans" pitchFamily="2" charset="0"/>
            </a:endParaRPr>
          </a:p>
          <a:p>
            <a:pPr hangingPunct="1"/>
            <a:endParaRPr lang="lt-LT" sz="3400" dirty="0">
              <a:latin typeface="DM Sans" pitchFamily="2" charset="0"/>
            </a:endParaRPr>
          </a:p>
          <a:p>
            <a:pPr hangingPunct="1"/>
            <a:endParaRPr lang="lt-LT" sz="3400" dirty="0">
              <a:latin typeface="DM Sans" pitchFamily="2" charset="0"/>
            </a:endParaRPr>
          </a:p>
          <a:p>
            <a:pPr hangingPunct="1"/>
            <a:endParaRPr lang="lt-LT" sz="3400" dirty="0">
              <a:latin typeface="DM Sans" pitchFamily="2" charset="0"/>
            </a:endParaRPr>
          </a:p>
          <a:p>
            <a:pPr hangingPunct="1"/>
            <a:endParaRPr lang="lt-LT" sz="3400" dirty="0">
              <a:latin typeface="DM Sans" pitchFamily="2" charset="0"/>
            </a:endParaRPr>
          </a:p>
          <a:p>
            <a:pPr hangingPunct="1"/>
            <a:endParaRPr lang="lt-LT" sz="3400" b="1" dirty="0">
              <a:latin typeface="DM Sans" pitchFamily="2" charset="0"/>
            </a:endParaRPr>
          </a:p>
          <a:p>
            <a:pPr hangingPunct="1"/>
            <a:endParaRPr lang="lt-LT" sz="3400" b="1" dirty="0">
              <a:latin typeface="DM Sans" pitchFamily="2" charset="0"/>
            </a:endParaRPr>
          </a:p>
          <a:p>
            <a:pPr hangingPunct="1"/>
            <a:endParaRPr lang="lt-LT" sz="3400" b="1" dirty="0">
              <a:latin typeface="DM Sans" pitchFamily="2" charset="0"/>
            </a:endParaRPr>
          </a:p>
          <a:p>
            <a:pPr hangingPunct="1"/>
            <a:endParaRPr lang="lt-LT" sz="3400" b="1" dirty="0">
              <a:latin typeface="DM Sans" pitchFamily="2" charset="0"/>
            </a:endParaRPr>
          </a:p>
          <a:p>
            <a:pPr hangingPunct="1"/>
            <a:endParaRPr lang="en-US" sz="3400" b="1" dirty="0">
              <a:latin typeface="DM Sans" pitchFamily="2" charset="0"/>
            </a:endParaRPr>
          </a:p>
        </p:txBody>
      </p:sp>
      <p:sp>
        <p:nvSpPr>
          <p:cNvPr id="4" name="TextBox 3">
            <a:extLst>
              <a:ext uri="{FF2B5EF4-FFF2-40B4-BE49-F238E27FC236}">
                <a16:creationId xmlns:a16="http://schemas.microsoft.com/office/drawing/2014/main" id="{27E291ED-6817-B1DB-AD98-5C8CA140AD33}"/>
              </a:ext>
            </a:extLst>
          </p:cNvPr>
          <p:cNvSpPr txBox="1"/>
          <p:nvPr/>
        </p:nvSpPr>
        <p:spPr>
          <a:xfrm>
            <a:off x="1091380" y="2412609"/>
            <a:ext cx="15043355" cy="453457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8" rtl="0" fontAlgn="auto" latinLnBrk="0" hangingPunct="0">
              <a:lnSpc>
                <a:spcPct val="100000"/>
              </a:lnSpc>
              <a:spcBef>
                <a:spcPts val="0"/>
              </a:spcBef>
              <a:spcAft>
                <a:spcPts val="0"/>
              </a:spcAft>
              <a:buClrTx/>
              <a:buSzTx/>
              <a:buFontTx/>
              <a:buNone/>
              <a:tabLst/>
            </a:pPr>
            <a:endParaRPr kumimoji="0" lang="en-US" sz="3600" b="0" i="0" u="none" strike="noStrike" cap="none" spc="0" normalizeH="0" baseline="0" dirty="0">
              <a:ln>
                <a:noFill/>
              </a:ln>
              <a:solidFill>
                <a:schemeClr val="bg2">
                  <a:lumMod val="10000"/>
                </a:schemeClr>
              </a:solidFill>
              <a:effectLst/>
              <a:uFillTx/>
              <a:latin typeface="DM Sans" pitchFamily="2" charset="0"/>
              <a:sym typeface="Helvetica Neue"/>
            </a:endParaRPr>
          </a:p>
          <a:p>
            <a:pPr marL="0" marR="0" indent="0" algn="l" defTabSz="2438338" rtl="0" fontAlgn="auto" latinLnBrk="0" hangingPunct="0">
              <a:lnSpc>
                <a:spcPct val="100000"/>
              </a:lnSpc>
              <a:spcBef>
                <a:spcPts val="0"/>
              </a:spcBef>
              <a:spcAft>
                <a:spcPts val="0"/>
              </a:spcAft>
              <a:buClrTx/>
              <a:buSzTx/>
              <a:buFontTx/>
              <a:buNone/>
              <a:tabLst/>
            </a:pPr>
            <a:r>
              <a:rPr kumimoji="0" lang="en-US" sz="3600" b="0" i="0" u="none" strike="noStrike" cap="none" spc="0" normalizeH="0" baseline="0" dirty="0">
                <a:ln>
                  <a:noFill/>
                </a:ln>
                <a:solidFill>
                  <a:schemeClr val="bg2">
                    <a:lumMod val="10000"/>
                  </a:schemeClr>
                </a:solidFill>
                <a:effectLst/>
                <a:uFillTx/>
                <a:latin typeface="DM Sans" pitchFamily="2" charset="0"/>
                <a:sym typeface="Helvetica Neue"/>
              </a:rPr>
              <a:t>The University monitors the psychological well-being of the community members and the factors that are relevant to it, and systematically provides the community with feedback on the results of the monitoring and the measures planned to strengthen the psychosocial well-being (e.g., psychosocial support and education, personal development training, mindfulness training, etc.). </a:t>
            </a:r>
          </a:p>
          <a:p>
            <a:pPr marL="0" marR="0" indent="0" algn="l" defTabSz="2438338" rtl="0" fontAlgn="auto" latinLnBrk="0" hangingPunct="0">
              <a:lnSpc>
                <a:spcPct val="100000"/>
              </a:lnSpc>
              <a:spcBef>
                <a:spcPts val="0"/>
              </a:spcBef>
              <a:spcAft>
                <a:spcPts val="0"/>
              </a:spcAft>
              <a:buClrTx/>
              <a:buSzTx/>
              <a:buFontTx/>
              <a:buNone/>
              <a:tabLst/>
            </a:pPr>
            <a:r>
              <a:rPr kumimoji="0" lang="en-US" sz="3600" b="0" i="0" u="none" strike="noStrike" cap="none" spc="0" normalizeH="0" baseline="0" dirty="0">
                <a:ln>
                  <a:noFill/>
                </a:ln>
                <a:solidFill>
                  <a:schemeClr val="bg2">
                    <a:lumMod val="10000"/>
                  </a:schemeClr>
                </a:solidFill>
                <a:effectLst/>
                <a:uFillTx/>
                <a:latin typeface="DM Sans" pitchFamily="2" charset="0"/>
                <a:sym typeface="Helvetica Neue"/>
              </a:rPr>
              <a:t>	</a:t>
            </a:r>
          </a:p>
        </p:txBody>
      </p:sp>
      <p:sp>
        <p:nvSpPr>
          <p:cNvPr id="3" name="TextBox 2">
            <a:extLst>
              <a:ext uri="{FF2B5EF4-FFF2-40B4-BE49-F238E27FC236}">
                <a16:creationId xmlns:a16="http://schemas.microsoft.com/office/drawing/2014/main" id="{151EB8AD-2246-6FB1-A6E8-C9F972EE2266}"/>
              </a:ext>
            </a:extLst>
          </p:cNvPr>
          <p:cNvSpPr txBox="1"/>
          <p:nvPr/>
        </p:nvSpPr>
        <p:spPr>
          <a:xfrm>
            <a:off x="1091380" y="7058055"/>
            <a:ext cx="21519644" cy="413446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8" rtl="0" fontAlgn="auto" latinLnBrk="0" hangingPunct="0">
              <a:lnSpc>
                <a:spcPct val="100000"/>
              </a:lnSpc>
              <a:spcBef>
                <a:spcPts val="0"/>
              </a:spcBef>
              <a:spcAft>
                <a:spcPts val="0"/>
              </a:spcAft>
              <a:buClrTx/>
              <a:buSzTx/>
              <a:buFontTx/>
              <a:buNone/>
              <a:tabLst/>
            </a:pPr>
            <a:r>
              <a:rPr kumimoji="0" lang="en-US" sz="3600" b="1" i="0" u="none" strike="noStrike" cap="none" spc="0" normalizeH="0" baseline="0" dirty="0">
                <a:ln>
                  <a:noFill/>
                </a:ln>
                <a:solidFill>
                  <a:schemeClr val="bg2">
                    <a:lumMod val="10000"/>
                  </a:schemeClr>
                </a:solidFill>
                <a:effectLst/>
                <a:uFillTx/>
                <a:latin typeface="DM Sans" pitchFamily="2" charset="0"/>
                <a:sym typeface="Helvetica Neue"/>
              </a:rPr>
              <a:t>Psychological well-being survey of the VMU students</a:t>
            </a:r>
            <a:r>
              <a:rPr kumimoji="0" lang="en-US" sz="3600" b="0" i="0" u="none" strike="noStrike" cap="none" spc="0" normalizeH="0" baseline="0" dirty="0">
                <a:ln>
                  <a:noFill/>
                </a:ln>
                <a:solidFill>
                  <a:schemeClr val="bg2">
                    <a:lumMod val="10000"/>
                  </a:schemeClr>
                </a:solidFill>
                <a:effectLst/>
                <a:uFillTx/>
                <a:latin typeface="DM Sans" pitchFamily="2" charset="0"/>
                <a:sym typeface="Helvetica Neue"/>
              </a:rPr>
              <a:t>, which aims to regularly (every year) assess the psychological well-being and difficulties of VMU students, and their changes</a:t>
            </a:r>
            <a:r>
              <a:rPr kumimoji="0" lang="lt-LT" sz="3600" b="0" i="0" u="none" strike="noStrike" cap="none" spc="0" normalizeH="0" baseline="0" dirty="0">
                <a:ln>
                  <a:noFill/>
                </a:ln>
                <a:solidFill>
                  <a:schemeClr val="bg2">
                    <a:lumMod val="10000"/>
                  </a:schemeClr>
                </a:solidFill>
                <a:effectLst/>
                <a:uFillTx/>
                <a:latin typeface="DM Sans" pitchFamily="2" charset="0"/>
                <a:sym typeface="Helvetica Neue"/>
              </a:rPr>
              <a:t>.</a:t>
            </a:r>
          </a:p>
          <a:p>
            <a:pPr marL="0" marR="0" indent="0" algn="l" defTabSz="2438338" rtl="0" fontAlgn="auto" latinLnBrk="0" hangingPunct="0">
              <a:lnSpc>
                <a:spcPct val="100000"/>
              </a:lnSpc>
              <a:spcBef>
                <a:spcPts val="0"/>
              </a:spcBef>
              <a:spcAft>
                <a:spcPts val="0"/>
              </a:spcAft>
              <a:buClrTx/>
              <a:buSzTx/>
              <a:buFontTx/>
              <a:buNone/>
              <a:tabLst/>
            </a:pPr>
            <a:endParaRPr kumimoji="0" lang="lt-LT" sz="500" b="0" i="0" u="none" strike="noStrike" cap="none" spc="0" normalizeH="0" baseline="0" dirty="0">
              <a:ln>
                <a:noFill/>
              </a:ln>
              <a:solidFill>
                <a:schemeClr val="bg2">
                  <a:lumMod val="10000"/>
                </a:schemeClr>
              </a:solidFill>
              <a:effectLst/>
              <a:uFillTx/>
              <a:latin typeface="DM Sans" pitchFamily="2" charset="0"/>
              <a:sym typeface="Helvetica Neue"/>
            </a:endParaRPr>
          </a:p>
          <a:p>
            <a:pPr marL="0" marR="0" indent="0" algn="l" defTabSz="2438338" rtl="0" fontAlgn="auto" latinLnBrk="0" hangingPunct="0">
              <a:lnSpc>
                <a:spcPct val="100000"/>
              </a:lnSpc>
              <a:spcBef>
                <a:spcPts val="0"/>
              </a:spcBef>
              <a:spcAft>
                <a:spcPts val="0"/>
              </a:spcAft>
              <a:buClrTx/>
              <a:buSzTx/>
              <a:buFontTx/>
              <a:buNone/>
              <a:tabLst/>
            </a:pPr>
            <a:endParaRPr kumimoji="0" lang="en-US" sz="400" b="0" i="0" u="none" strike="noStrike" cap="none" spc="0" normalizeH="0" baseline="0" dirty="0">
              <a:ln>
                <a:noFill/>
              </a:ln>
              <a:solidFill>
                <a:schemeClr val="bg2">
                  <a:lumMod val="10000"/>
                </a:schemeClr>
              </a:solidFill>
              <a:effectLst/>
              <a:uFillTx/>
              <a:latin typeface="DM Sans" pitchFamily="2" charset="0"/>
              <a:sym typeface="Helvetica Neue"/>
            </a:endParaRPr>
          </a:p>
          <a:p>
            <a:pPr marL="0" marR="0" indent="0" algn="l" defTabSz="2438338" rtl="0" fontAlgn="auto" latinLnBrk="0" hangingPunct="0">
              <a:lnSpc>
                <a:spcPct val="100000"/>
              </a:lnSpc>
              <a:spcBef>
                <a:spcPts val="0"/>
              </a:spcBef>
              <a:spcAft>
                <a:spcPts val="0"/>
              </a:spcAft>
              <a:buClrTx/>
              <a:buSzTx/>
              <a:buFontTx/>
              <a:buNone/>
              <a:tabLst/>
            </a:pPr>
            <a:r>
              <a:rPr kumimoji="0" lang="en-US" sz="3600" b="1" i="0" u="none" strike="noStrike" cap="none" spc="0" normalizeH="0" baseline="0" dirty="0">
                <a:ln>
                  <a:noFill/>
                </a:ln>
                <a:solidFill>
                  <a:schemeClr val="bg2">
                    <a:lumMod val="10000"/>
                  </a:schemeClr>
                </a:solidFill>
                <a:effectLst/>
                <a:uFillTx/>
                <a:latin typeface="DM Sans" pitchFamily="2" charset="0"/>
                <a:sym typeface="Helvetica Neue"/>
              </a:rPr>
              <a:t>Psychological well-being survey of university employees, </a:t>
            </a:r>
            <a:r>
              <a:rPr kumimoji="0" lang="en-US" sz="3600" b="0" i="0" u="none" strike="noStrike" cap="none" spc="0" normalizeH="0" baseline="0" dirty="0">
                <a:ln>
                  <a:noFill/>
                </a:ln>
                <a:solidFill>
                  <a:schemeClr val="bg2">
                    <a:lumMod val="10000"/>
                  </a:schemeClr>
                </a:solidFill>
                <a:effectLst/>
                <a:uFillTx/>
                <a:latin typeface="DM Sans" pitchFamily="2" charset="0"/>
                <a:sym typeface="Helvetica Neue"/>
              </a:rPr>
              <a:t>which aims regularly (every two years) to assess factors related to the psychological well-being of university employees that create challenges at work and factors that help overcome them.</a:t>
            </a:r>
            <a:endParaRPr kumimoji="0" lang="lt-LT" sz="3600" b="0" i="0" u="none" strike="noStrike" cap="none" spc="0" normalizeH="0" baseline="0" dirty="0">
              <a:ln>
                <a:noFill/>
              </a:ln>
              <a:solidFill>
                <a:schemeClr val="bg2">
                  <a:lumMod val="10000"/>
                </a:schemeClr>
              </a:solidFill>
              <a:effectLst/>
              <a:uFillTx/>
              <a:latin typeface="DM Sans" pitchFamily="2" charset="0"/>
              <a:sym typeface="Helvetica Neue"/>
            </a:endParaRPr>
          </a:p>
          <a:p>
            <a:pPr marL="0" marR="0" indent="0" algn="l" defTabSz="2438338" rtl="0" fontAlgn="auto" latinLnBrk="0" hangingPunct="0">
              <a:lnSpc>
                <a:spcPct val="100000"/>
              </a:lnSpc>
              <a:spcBef>
                <a:spcPts val="0"/>
              </a:spcBef>
              <a:spcAft>
                <a:spcPts val="0"/>
              </a:spcAft>
              <a:buClrTx/>
              <a:buSzTx/>
              <a:buFontTx/>
              <a:buNone/>
              <a:tabLst/>
            </a:pPr>
            <a:endParaRPr kumimoji="0" lang="lt-LT" sz="500" b="0" i="0" u="none" strike="noStrike" cap="none" spc="0" normalizeH="0" baseline="0" dirty="0">
              <a:ln>
                <a:noFill/>
              </a:ln>
              <a:solidFill>
                <a:schemeClr val="bg2">
                  <a:lumMod val="10000"/>
                </a:schemeClr>
              </a:solidFill>
              <a:effectLst/>
              <a:uFillTx/>
              <a:latin typeface="DM Sans" pitchFamily="2" charset="0"/>
              <a:sym typeface="Helvetica Neue"/>
            </a:endParaRPr>
          </a:p>
          <a:p>
            <a:pPr marL="0" marR="0" indent="0" algn="l" defTabSz="2438338" rtl="0" fontAlgn="auto" latinLnBrk="0" hangingPunct="0">
              <a:lnSpc>
                <a:spcPct val="100000"/>
              </a:lnSpc>
              <a:spcBef>
                <a:spcPts val="0"/>
              </a:spcBef>
              <a:spcAft>
                <a:spcPts val="0"/>
              </a:spcAft>
              <a:buClrTx/>
              <a:buSzTx/>
              <a:buFontTx/>
              <a:buNone/>
              <a:tabLst/>
            </a:pPr>
            <a:r>
              <a:rPr kumimoji="0" lang="en-US" sz="3600" b="0" i="0" u="none" strike="noStrike" cap="none" spc="0" normalizeH="0" baseline="0" dirty="0">
                <a:ln>
                  <a:noFill/>
                </a:ln>
                <a:solidFill>
                  <a:schemeClr val="bg2">
                    <a:lumMod val="10000"/>
                  </a:schemeClr>
                </a:solidFill>
                <a:effectLst/>
                <a:uFillTx/>
                <a:latin typeface="DM Sans" pitchFamily="2" charset="0"/>
                <a:sym typeface="Helvetica Neue"/>
              </a:rPr>
              <a:t>The monitoring survey</a:t>
            </a:r>
            <a:r>
              <a:rPr kumimoji="0" lang="lt-LT" sz="3600" b="0" i="0" u="none" strike="noStrike" cap="none" spc="0" normalizeH="0" baseline="0" dirty="0">
                <a:ln>
                  <a:noFill/>
                </a:ln>
                <a:solidFill>
                  <a:schemeClr val="bg2">
                    <a:lumMod val="10000"/>
                  </a:schemeClr>
                </a:solidFill>
                <a:effectLst/>
                <a:uFillTx/>
                <a:latin typeface="DM Sans" pitchFamily="2" charset="0"/>
                <a:sym typeface="Helvetica Neue"/>
              </a:rPr>
              <a:t>s</a:t>
            </a:r>
            <a:r>
              <a:rPr kumimoji="0" lang="en-US" sz="3600" b="0" i="0" u="none" strike="noStrike" cap="none" spc="0" normalizeH="0" baseline="0" dirty="0">
                <a:ln>
                  <a:noFill/>
                </a:ln>
                <a:solidFill>
                  <a:schemeClr val="bg2">
                    <a:lumMod val="10000"/>
                  </a:schemeClr>
                </a:solidFill>
                <a:effectLst/>
                <a:uFillTx/>
                <a:latin typeface="DM Sans" pitchFamily="2" charset="0"/>
                <a:sym typeface="Helvetica Neue"/>
              </a:rPr>
              <a:t> </a:t>
            </a:r>
            <a:r>
              <a:rPr lang="lt-LT" sz="3600" dirty="0">
                <a:solidFill>
                  <a:schemeClr val="bg2">
                    <a:lumMod val="10000"/>
                  </a:schemeClr>
                </a:solidFill>
                <a:latin typeface="DM Sans" pitchFamily="2" charset="0"/>
              </a:rPr>
              <a:t>are</a:t>
            </a:r>
            <a:r>
              <a:rPr kumimoji="0" lang="en-US" sz="3600" b="0" i="0" u="none" strike="noStrike" cap="none" spc="0" normalizeH="0" baseline="0" dirty="0">
                <a:ln>
                  <a:noFill/>
                </a:ln>
                <a:solidFill>
                  <a:schemeClr val="bg2">
                    <a:lumMod val="10000"/>
                  </a:schemeClr>
                </a:solidFill>
                <a:effectLst/>
                <a:uFillTx/>
                <a:latin typeface="DM Sans" pitchFamily="2" charset="0"/>
                <a:sym typeface="Helvetica Neue"/>
              </a:rPr>
              <a:t> conducted online</a:t>
            </a:r>
            <a:r>
              <a:rPr kumimoji="0" lang="lt-LT" sz="3600" b="0" i="0" u="none" strike="noStrike" cap="none" spc="0" normalizeH="0" baseline="0" dirty="0">
                <a:ln>
                  <a:noFill/>
                </a:ln>
                <a:solidFill>
                  <a:schemeClr val="bg2">
                    <a:lumMod val="10000"/>
                  </a:schemeClr>
                </a:solidFill>
                <a:effectLst/>
                <a:uFillTx/>
                <a:latin typeface="DM Sans" pitchFamily="2" charset="0"/>
                <a:sym typeface="Helvetica Neue"/>
              </a:rPr>
              <a:t>.</a:t>
            </a:r>
            <a:endParaRPr kumimoji="0" lang="en-US" sz="3600" b="0" i="0" u="none" strike="noStrike" cap="none" spc="0" normalizeH="0" baseline="0" dirty="0">
              <a:ln>
                <a:noFill/>
              </a:ln>
              <a:solidFill>
                <a:schemeClr val="bg2">
                  <a:lumMod val="10000"/>
                </a:schemeClr>
              </a:solidFill>
              <a:effectLst/>
              <a:uFillTx/>
              <a:latin typeface="DM Sans" pitchFamily="2" charset="0"/>
              <a:sym typeface="Helvetica Neue"/>
            </a:endParaRPr>
          </a:p>
          <a:p>
            <a:pPr marL="0" marR="0" indent="0" algn="l" defTabSz="2438338" rtl="0" fontAlgn="auto" latinLnBrk="0" hangingPunct="0">
              <a:lnSpc>
                <a:spcPct val="100000"/>
              </a:lnSpc>
              <a:spcBef>
                <a:spcPts val="0"/>
              </a:spcBef>
              <a:spcAft>
                <a:spcPts val="0"/>
              </a:spcAft>
              <a:buClrTx/>
              <a:buSzTx/>
              <a:buFontTx/>
              <a:buNone/>
              <a:tabLst/>
            </a:pPr>
            <a:endParaRPr kumimoji="0" lang="lt-LT" sz="3200" b="0" i="0" u="none" strike="noStrike" cap="none" spc="0" normalizeH="0" baseline="0" dirty="0">
              <a:ln>
                <a:noFill/>
              </a:ln>
              <a:solidFill>
                <a:schemeClr val="bg2">
                  <a:lumMod val="10000"/>
                </a:schemeClr>
              </a:solidFill>
              <a:effectLst/>
              <a:uFillTx/>
              <a:latin typeface="DM Sans" pitchFamily="2" charset="0"/>
              <a:sym typeface="Helvetica Neue"/>
            </a:endParaRPr>
          </a:p>
        </p:txBody>
      </p:sp>
    </p:spTree>
    <p:extLst>
      <p:ext uri="{BB962C8B-B14F-4D97-AF65-F5344CB8AC3E}">
        <p14:creationId xmlns:p14="http://schemas.microsoft.com/office/powerpoint/2010/main" val="1170826241"/>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D9900-B6A6-C244-0C2E-609BC5B252E1}"/>
              </a:ext>
            </a:extLst>
          </p:cNvPr>
          <p:cNvSpPr>
            <a:spLocks noGrp="1"/>
          </p:cNvSpPr>
          <p:nvPr>
            <p:ph type="title"/>
          </p:nvPr>
        </p:nvSpPr>
        <p:spPr>
          <a:xfrm>
            <a:off x="959112" y="1527254"/>
            <a:ext cx="12654117" cy="2176741"/>
          </a:xfrm>
        </p:spPr>
        <p:txBody>
          <a:bodyPr>
            <a:noAutofit/>
          </a:bodyPr>
          <a:lstStyle/>
          <a:p>
            <a:r>
              <a:rPr lang="en-US" sz="7200" b="1" dirty="0">
                <a:solidFill>
                  <a:srgbClr val="83C937"/>
                </a:solidFill>
                <a:latin typeface="DM Sans" pitchFamily="2" charset="0"/>
              </a:rPr>
              <a:t>Trust Line</a:t>
            </a:r>
            <a:endParaRPr lang="lt-LT" sz="7200" b="1" dirty="0">
              <a:solidFill>
                <a:srgbClr val="83C937"/>
              </a:solidFill>
              <a:latin typeface="DM Sans" pitchFamily="2" charset="0"/>
            </a:endParaRPr>
          </a:p>
        </p:txBody>
      </p:sp>
      <p:sp>
        <p:nvSpPr>
          <p:cNvPr id="11" name="Text Placeholder 4">
            <a:extLst>
              <a:ext uri="{FF2B5EF4-FFF2-40B4-BE49-F238E27FC236}">
                <a16:creationId xmlns:a16="http://schemas.microsoft.com/office/drawing/2014/main" id="{046175AD-9528-3BAB-C2B2-32F75DAF1258}"/>
              </a:ext>
            </a:extLst>
          </p:cNvPr>
          <p:cNvSpPr txBox="1">
            <a:spLocks/>
          </p:cNvSpPr>
          <p:nvPr/>
        </p:nvSpPr>
        <p:spPr>
          <a:xfrm>
            <a:off x="602937" y="4808668"/>
            <a:ext cx="10768537" cy="642407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lvl1pPr marL="0" marR="0" indent="0" algn="l" defTabSz="825500" rtl="0" latinLnBrk="0">
              <a:lnSpc>
                <a:spcPct val="100000"/>
              </a:lnSpc>
              <a:spcBef>
                <a:spcPts val="0"/>
              </a:spcBef>
              <a:spcAft>
                <a:spcPts val="0"/>
              </a:spcAft>
              <a:buClrTx/>
              <a:buSzTx/>
              <a:buFontTx/>
              <a:buNone/>
              <a:tabLst/>
              <a:defRPr sz="3600" b="0" i="0" u="none" strike="noStrike" cap="none" spc="0" baseline="0">
                <a:solidFill>
                  <a:srgbClr val="000000"/>
                </a:solidFill>
                <a:uFillTx/>
                <a:latin typeface="DM Sans Regular"/>
                <a:ea typeface="DM Sans Regular"/>
                <a:cs typeface="DM Sans Regular"/>
                <a:sym typeface="DM Sans Regular"/>
              </a:defRPr>
            </a:lvl1pPr>
            <a:lvl2pPr marL="0" marR="0" indent="457200" algn="l" defTabSz="825500" rtl="0" latinLnBrk="0">
              <a:lnSpc>
                <a:spcPct val="100000"/>
              </a:lnSpc>
              <a:spcBef>
                <a:spcPts val="0"/>
              </a:spcBef>
              <a:spcAft>
                <a:spcPts val="0"/>
              </a:spcAft>
              <a:buClrTx/>
              <a:buSzTx/>
              <a:buFontTx/>
              <a:buNone/>
              <a:tabLst/>
              <a:defRPr sz="3600" b="0" i="0" u="none" strike="noStrike" cap="none" spc="0" baseline="0">
                <a:solidFill>
                  <a:srgbClr val="000000"/>
                </a:solidFill>
                <a:uFillTx/>
                <a:latin typeface="DM Sans Regular"/>
                <a:ea typeface="DM Sans Regular"/>
                <a:cs typeface="DM Sans Regular"/>
                <a:sym typeface="DM Sans Regular"/>
              </a:defRPr>
            </a:lvl2pPr>
            <a:lvl3pPr marL="0" marR="0" indent="914400" algn="l" defTabSz="825500" rtl="0" latinLnBrk="0">
              <a:lnSpc>
                <a:spcPct val="100000"/>
              </a:lnSpc>
              <a:spcBef>
                <a:spcPts val="0"/>
              </a:spcBef>
              <a:spcAft>
                <a:spcPts val="0"/>
              </a:spcAft>
              <a:buClrTx/>
              <a:buSzTx/>
              <a:buFontTx/>
              <a:buNone/>
              <a:tabLst/>
              <a:defRPr sz="3600" b="0" i="0" u="none" strike="noStrike" cap="none" spc="0" baseline="0">
                <a:solidFill>
                  <a:srgbClr val="000000"/>
                </a:solidFill>
                <a:uFillTx/>
                <a:latin typeface="DM Sans Regular"/>
                <a:ea typeface="DM Sans Regular"/>
                <a:cs typeface="DM Sans Regular"/>
                <a:sym typeface="DM Sans Regular"/>
              </a:defRPr>
            </a:lvl3pPr>
            <a:lvl4pPr marL="0" marR="0" indent="1371600" algn="l" defTabSz="825500" rtl="0" latinLnBrk="0">
              <a:lnSpc>
                <a:spcPct val="100000"/>
              </a:lnSpc>
              <a:spcBef>
                <a:spcPts val="0"/>
              </a:spcBef>
              <a:spcAft>
                <a:spcPts val="0"/>
              </a:spcAft>
              <a:buClrTx/>
              <a:buSzTx/>
              <a:buFontTx/>
              <a:buNone/>
              <a:tabLst/>
              <a:defRPr sz="3600" b="0" i="0" u="none" strike="noStrike" cap="none" spc="0" baseline="0">
                <a:solidFill>
                  <a:srgbClr val="000000"/>
                </a:solidFill>
                <a:uFillTx/>
                <a:latin typeface="DM Sans Regular"/>
                <a:ea typeface="DM Sans Regular"/>
                <a:cs typeface="DM Sans Regular"/>
                <a:sym typeface="DM Sans Regular"/>
              </a:defRPr>
            </a:lvl4pPr>
            <a:lvl5pPr marL="0" marR="0" indent="1828800" algn="l" defTabSz="825500" rtl="0" latinLnBrk="0">
              <a:lnSpc>
                <a:spcPct val="100000"/>
              </a:lnSpc>
              <a:spcBef>
                <a:spcPts val="0"/>
              </a:spcBef>
              <a:spcAft>
                <a:spcPts val="0"/>
              </a:spcAft>
              <a:buClrTx/>
              <a:buSzTx/>
              <a:buFontTx/>
              <a:buNone/>
              <a:tabLst/>
              <a:defRPr sz="3600" b="0" i="0" u="none" strike="noStrike" cap="none" spc="0" baseline="0">
                <a:solidFill>
                  <a:srgbClr val="000000"/>
                </a:solidFill>
                <a:uFillTx/>
                <a:latin typeface="DM Sans Regular"/>
                <a:ea typeface="DM Sans Regular"/>
                <a:cs typeface="DM Sans Regular"/>
                <a:sym typeface="DM Sans Regular"/>
              </a:defRPr>
            </a:lvl5pPr>
            <a:lvl6pPr marL="0" marR="0" indent="2286000" algn="l" defTabSz="2438338" rtl="0" latinLnBrk="0">
              <a:lnSpc>
                <a:spcPct val="80000"/>
              </a:lnSpc>
              <a:spcBef>
                <a:spcPts val="0"/>
              </a:spcBef>
              <a:spcAft>
                <a:spcPts val="0"/>
              </a:spcAft>
              <a:buClrTx/>
              <a:buSzTx/>
              <a:buFontTx/>
              <a:buNone/>
              <a:tabLst/>
              <a:defRPr sz="9000" b="0" i="0" u="none" strike="noStrike" cap="none" spc="-180" baseline="0">
                <a:solidFill>
                  <a:srgbClr val="000000"/>
                </a:solidFill>
                <a:uFillTx/>
                <a:latin typeface="+mn-lt"/>
                <a:ea typeface="+mn-ea"/>
                <a:cs typeface="+mn-cs"/>
                <a:sym typeface="Basis Grotesque Pro"/>
              </a:defRPr>
            </a:lvl6pPr>
            <a:lvl7pPr marL="0" marR="0" indent="2743200" algn="l" defTabSz="2438338" rtl="0" latinLnBrk="0">
              <a:lnSpc>
                <a:spcPct val="80000"/>
              </a:lnSpc>
              <a:spcBef>
                <a:spcPts val="0"/>
              </a:spcBef>
              <a:spcAft>
                <a:spcPts val="0"/>
              </a:spcAft>
              <a:buClrTx/>
              <a:buSzTx/>
              <a:buFontTx/>
              <a:buNone/>
              <a:tabLst/>
              <a:defRPr sz="9000" b="0" i="0" u="none" strike="noStrike" cap="none" spc="-180" baseline="0">
                <a:solidFill>
                  <a:srgbClr val="000000"/>
                </a:solidFill>
                <a:uFillTx/>
                <a:latin typeface="+mn-lt"/>
                <a:ea typeface="+mn-ea"/>
                <a:cs typeface="+mn-cs"/>
                <a:sym typeface="Basis Grotesque Pro"/>
              </a:defRPr>
            </a:lvl7pPr>
            <a:lvl8pPr marL="0" marR="0" indent="3200400" algn="l" defTabSz="2438338" rtl="0" latinLnBrk="0">
              <a:lnSpc>
                <a:spcPct val="80000"/>
              </a:lnSpc>
              <a:spcBef>
                <a:spcPts val="0"/>
              </a:spcBef>
              <a:spcAft>
                <a:spcPts val="0"/>
              </a:spcAft>
              <a:buClrTx/>
              <a:buSzTx/>
              <a:buFontTx/>
              <a:buNone/>
              <a:tabLst/>
              <a:defRPr sz="9000" b="0" i="0" u="none" strike="noStrike" cap="none" spc="-180" baseline="0">
                <a:solidFill>
                  <a:srgbClr val="000000"/>
                </a:solidFill>
                <a:uFillTx/>
                <a:latin typeface="+mn-lt"/>
                <a:ea typeface="+mn-ea"/>
                <a:cs typeface="+mn-cs"/>
                <a:sym typeface="Basis Grotesque Pro"/>
              </a:defRPr>
            </a:lvl8pPr>
            <a:lvl9pPr marL="0" marR="0" indent="3657600" algn="l" defTabSz="2438338" rtl="0" latinLnBrk="0">
              <a:lnSpc>
                <a:spcPct val="80000"/>
              </a:lnSpc>
              <a:spcBef>
                <a:spcPts val="0"/>
              </a:spcBef>
              <a:spcAft>
                <a:spcPts val="0"/>
              </a:spcAft>
              <a:buClrTx/>
              <a:buSzTx/>
              <a:buFontTx/>
              <a:buNone/>
              <a:tabLst/>
              <a:defRPr sz="9000" b="0" i="0" u="none" strike="noStrike" cap="none" spc="-180" baseline="0">
                <a:solidFill>
                  <a:srgbClr val="000000"/>
                </a:solidFill>
                <a:uFillTx/>
                <a:latin typeface="+mn-lt"/>
                <a:ea typeface="+mn-ea"/>
                <a:cs typeface="+mn-cs"/>
                <a:sym typeface="Basis Grotesque Pro"/>
              </a:defRPr>
            </a:lvl9pPr>
          </a:lstStyle>
          <a:p>
            <a:pPr hangingPunct="1"/>
            <a:endParaRPr lang="lt-LT" sz="3400" dirty="0">
              <a:latin typeface="DM Sans" pitchFamily="2" charset="0"/>
            </a:endParaRPr>
          </a:p>
          <a:p>
            <a:pPr hangingPunct="1"/>
            <a:endParaRPr lang="lt-LT" sz="3400" dirty="0">
              <a:latin typeface="DM Sans" pitchFamily="2" charset="0"/>
            </a:endParaRPr>
          </a:p>
          <a:p>
            <a:pPr hangingPunct="1"/>
            <a:endParaRPr lang="lt-LT" sz="3400" dirty="0">
              <a:latin typeface="DM Sans" pitchFamily="2" charset="0"/>
            </a:endParaRPr>
          </a:p>
          <a:p>
            <a:pPr hangingPunct="1"/>
            <a:endParaRPr lang="lt-LT" sz="3400" dirty="0">
              <a:latin typeface="DM Sans" pitchFamily="2" charset="0"/>
            </a:endParaRPr>
          </a:p>
          <a:p>
            <a:pPr hangingPunct="1"/>
            <a:endParaRPr lang="lt-LT" sz="3400" dirty="0">
              <a:latin typeface="DM Sans" pitchFamily="2" charset="0"/>
            </a:endParaRPr>
          </a:p>
          <a:p>
            <a:pPr hangingPunct="1"/>
            <a:endParaRPr lang="lt-LT" sz="3400" dirty="0">
              <a:latin typeface="DM Sans" pitchFamily="2" charset="0"/>
            </a:endParaRPr>
          </a:p>
          <a:p>
            <a:pPr hangingPunct="1"/>
            <a:endParaRPr lang="lt-LT" sz="3400" dirty="0">
              <a:latin typeface="DM Sans" pitchFamily="2" charset="0"/>
            </a:endParaRPr>
          </a:p>
          <a:p>
            <a:pPr hangingPunct="1"/>
            <a:endParaRPr lang="lt-LT" sz="3400" b="1" dirty="0">
              <a:latin typeface="DM Sans" pitchFamily="2" charset="0"/>
            </a:endParaRPr>
          </a:p>
          <a:p>
            <a:pPr hangingPunct="1"/>
            <a:endParaRPr lang="lt-LT" sz="3400" b="1" dirty="0">
              <a:latin typeface="DM Sans" pitchFamily="2" charset="0"/>
            </a:endParaRPr>
          </a:p>
          <a:p>
            <a:pPr hangingPunct="1"/>
            <a:endParaRPr lang="lt-LT" sz="3400" b="1" dirty="0">
              <a:latin typeface="DM Sans" pitchFamily="2" charset="0"/>
            </a:endParaRPr>
          </a:p>
          <a:p>
            <a:pPr hangingPunct="1"/>
            <a:endParaRPr lang="lt-LT" sz="3400" b="1" dirty="0">
              <a:latin typeface="DM Sans" pitchFamily="2" charset="0"/>
            </a:endParaRPr>
          </a:p>
          <a:p>
            <a:pPr hangingPunct="1"/>
            <a:endParaRPr lang="en-US" sz="3400" b="1" dirty="0">
              <a:latin typeface="DM Sans" pitchFamily="2" charset="0"/>
            </a:endParaRPr>
          </a:p>
        </p:txBody>
      </p:sp>
      <p:sp>
        <p:nvSpPr>
          <p:cNvPr id="4" name="TextBox 3">
            <a:extLst>
              <a:ext uri="{FF2B5EF4-FFF2-40B4-BE49-F238E27FC236}">
                <a16:creationId xmlns:a16="http://schemas.microsoft.com/office/drawing/2014/main" id="{27E291ED-6817-B1DB-AD98-5C8CA140AD33}"/>
              </a:ext>
            </a:extLst>
          </p:cNvPr>
          <p:cNvSpPr txBox="1"/>
          <p:nvPr/>
        </p:nvSpPr>
        <p:spPr>
          <a:xfrm>
            <a:off x="959112" y="3780945"/>
            <a:ext cx="21956872" cy="336502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8" rtl="0" fontAlgn="auto" latinLnBrk="0" hangingPunct="0">
              <a:lnSpc>
                <a:spcPct val="100000"/>
              </a:lnSpc>
              <a:spcBef>
                <a:spcPts val="0"/>
              </a:spcBef>
              <a:spcAft>
                <a:spcPts val="0"/>
              </a:spcAft>
              <a:buClrTx/>
              <a:buSzTx/>
              <a:buFontTx/>
              <a:buNone/>
              <a:tabLst/>
            </a:pPr>
            <a:endParaRPr kumimoji="0" lang="en-US" sz="3600" b="0" i="0" u="none" strike="noStrike" cap="none" spc="0" normalizeH="0" baseline="0" dirty="0">
              <a:ln>
                <a:noFill/>
              </a:ln>
              <a:solidFill>
                <a:schemeClr val="bg2">
                  <a:lumMod val="10000"/>
                </a:schemeClr>
              </a:solidFill>
              <a:effectLst/>
              <a:uFillTx/>
              <a:latin typeface="DM Sans" pitchFamily="2" charset="0"/>
              <a:sym typeface="Helvetica Neue"/>
            </a:endParaRPr>
          </a:p>
          <a:p>
            <a:pPr marL="0" marR="0" indent="0" algn="l" defTabSz="2438338" rtl="0" fontAlgn="auto" latinLnBrk="0" hangingPunct="0">
              <a:lnSpc>
                <a:spcPct val="100000"/>
              </a:lnSpc>
              <a:spcBef>
                <a:spcPts val="0"/>
              </a:spcBef>
              <a:spcAft>
                <a:spcPts val="0"/>
              </a:spcAft>
              <a:buClrTx/>
              <a:buSzTx/>
              <a:buFontTx/>
              <a:buNone/>
              <a:tabLst/>
            </a:pPr>
            <a:r>
              <a:rPr kumimoji="0" lang="en-US" sz="4400" b="0" i="0" u="none" strike="noStrike" cap="none" spc="0" normalizeH="0" baseline="0" dirty="0">
                <a:ln>
                  <a:noFill/>
                </a:ln>
                <a:solidFill>
                  <a:schemeClr val="bg2">
                    <a:lumMod val="10000"/>
                  </a:schemeClr>
                </a:solidFill>
                <a:effectLst/>
                <a:uFillTx/>
                <a:latin typeface="DM Sans" pitchFamily="2" charset="0"/>
                <a:sym typeface="Helvetica Neue"/>
              </a:rPr>
              <a:t>Vytautas Magnus University aims to create a safe and tolerant environment and an </a:t>
            </a:r>
            <a:r>
              <a:rPr kumimoji="0" lang="en-US" sz="4400" b="0" i="0" u="none" strike="noStrike" cap="none" spc="0" normalizeH="0" baseline="0" dirty="0" err="1">
                <a:ln>
                  <a:noFill/>
                </a:ln>
                <a:solidFill>
                  <a:schemeClr val="bg2">
                    <a:lumMod val="10000"/>
                  </a:schemeClr>
                </a:solidFill>
                <a:effectLst/>
                <a:uFillTx/>
                <a:latin typeface="DM Sans" pitchFamily="2" charset="0"/>
                <a:sym typeface="Helvetica Neue"/>
              </a:rPr>
              <a:t>organisational</a:t>
            </a:r>
            <a:r>
              <a:rPr kumimoji="0" lang="en-US" sz="4400" b="0" i="0" u="none" strike="noStrike" cap="none" spc="0" normalizeH="0" baseline="0" dirty="0">
                <a:ln>
                  <a:noFill/>
                </a:ln>
                <a:solidFill>
                  <a:schemeClr val="bg2">
                    <a:lumMod val="10000"/>
                  </a:schemeClr>
                </a:solidFill>
                <a:effectLst/>
                <a:uFillTx/>
                <a:latin typeface="DM Sans" pitchFamily="2" charset="0"/>
                <a:sym typeface="Helvetica Neue"/>
              </a:rPr>
              <a:t> culture based on trust and dignity. It is the belief that every member of the University community should feel free, safe, accepted, and heard, and be able to nurture their individuality and </a:t>
            </a:r>
            <a:r>
              <a:rPr kumimoji="0" lang="en-US" sz="4400" b="0" i="0" u="none" strike="noStrike" cap="none" spc="0" normalizeH="0" baseline="0" dirty="0" err="1">
                <a:ln>
                  <a:noFill/>
                </a:ln>
                <a:solidFill>
                  <a:schemeClr val="bg2">
                    <a:lumMod val="10000"/>
                  </a:schemeClr>
                </a:solidFill>
                <a:effectLst/>
                <a:uFillTx/>
                <a:latin typeface="DM Sans" pitchFamily="2" charset="0"/>
                <a:sym typeface="Helvetica Neue"/>
              </a:rPr>
              <a:t>realise</a:t>
            </a:r>
            <a:r>
              <a:rPr kumimoji="0" lang="en-US" sz="4400" b="0" i="0" u="none" strike="noStrike" cap="none" spc="0" normalizeH="0" baseline="0" dirty="0">
                <a:ln>
                  <a:noFill/>
                </a:ln>
                <a:solidFill>
                  <a:schemeClr val="bg2">
                    <a:lumMod val="10000"/>
                  </a:schemeClr>
                </a:solidFill>
                <a:effectLst/>
                <a:uFillTx/>
                <a:latin typeface="DM Sans" pitchFamily="2" charset="0"/>
                <a:sym typeface="Helvetica Neue"/>
              </a:rPr>
              <a:t> their potential. </a:t>
            </a:r>
            <a:r>
              <a:rPr kumimoji="0" lang="en-US" sz="3600" b="0" i="0" u="none" strike="noStrike" cap="none" spc="0" normalizeH="0" baseline="0" dirty="0">
                <a:ln>
                  <a:noFill/>
                </a:ln>
                <a:solidFill>
                  <a:schemeClr val="bg2">
                    <a:lumMod val="10000"/>
                  </a:schemeClr>
                </a:solidFill>
                <a:effectLst/>
                <a:uFillTx/>
                <a:latin typeface="DM Sans" pitchFamily="2" charset="0"/>
                <a:sym typeface="Helvetica Neue"/>
              </a:rPr>
              <a:t>	</a:t>
            </a:r>
          </a:p>
        </p:txBody>
      </p:sp>
      <p:sp>
        <p:nvSpPr>
          <p:cNvPr id="3" name="TextBox 2">
            <a:extLst>
              <a:ext uri="{FF2B5EF4-FFF2-40B4-BE49-F238E27FC236}">
                <a16:creationId xmlns:a16="http://schemas.microsoft.com/office/drawing/2014/main" id="{151EB8AD-2246-6FB1-A6E8-C9F972EE2266}"/>
              </a:ext>
            </a:extLst>
          </p:cNvPr>
          <p:cNvSpPr txBox="1"/>
          <p:nvPr/>
        </p:nvSpPr>
        <p:spPr>
          <a:xfrm>
            <a:off x="959112" y="8799504"/>
            <a:ext cx="21519644" cy="145680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8" rtl="0" fontAlgn="auto" latinLnBrk="0" hangingPunct="0">
              <a:lnSpc>
                <a:spcPct val="100000"/>
              </a:lnSpc>
              <a:spcBef>
                <a:spcPts val="0"/>
              </a:spcBef>
              <a:spcAft>
                <a:spcPts val="0"/>
              </a:spcAft>
              <a:buClrTx/>
              <a:buSzTx/>
              <a:buFontTx/>
              <a:buNone/>
              <a:tabLst/>
            </a:pPr>
            <a:r>
              <a:rPr kumimoji="0" lang="en-US" sz="4400" b="1" i="0" u="none" strike="noStrike" cap="none" spc="0" normalizeH="0" baseline="0" dirty="0">
                <a:ln>
                  <a:noFill/>
                </a:ln>
                <a:solidFill>
                  <a:schemeClr val="bg2">
                    <a:lumMod val="10000"/>
                  </a:schemeClr>
                </a:solidFill>
                <a:effectLst/>
                <a:uFillTx/>
                <a:latin typeface="DM Sans" pitchFamily="2" charset="0"/>
                <a:sym typeface="Helvetica Neue"/>
              </a:rPr>
              <a:t>A Trust Line </a:t>
            </a:r>
            <a:r>
              <a:rPr kumimoji="0" lang="en-US" sz="4400" i="0" u="none" strike="noStrike" cap="none" spc="0" normalizeH="0" baseline="0" dirty="0">
                <a:ln>
                  <a:noFill/>
                </a:ln>
                <a:solidFill>
                  <a:schemeClr val="bg2">
                    <a:lumMod val="10000"/>
                  </a:schemeClr>
                </a:solidFill>
                <a:effectLst/>
                <a:uFillTx/>
                <a:latin typeface="DM Sans" pitchFamily="2" charset="0"/>
                <a:sym typeface="Helvetica Neue"/>
              </a:rPr>
              <a:t>(</a:t>
            </a:r>
            <a:r>
              <a:rPr kumimoji="0" lang="en-US" sz="4400" i="0" u="none" strike="noStrike" cap="none" spc="0" normalizeH="0" baseline="0" dirty="0" err="1">
                <a:ln>
                  <a:noFill/>
                </a:ln>
                <a:solidFill>
                  <a:schemeClr val="bg2">
                    <a:lumMod val="10000"/>
                  </a:schemeClr>
                </a:solidFill>
                <a:effectLst/>
                <a:uFillTx/>
                <a:latin typeface="DM Sans" pitchFamily="2" charset="0"/>
                <a:sym typeface="Helvetica Neue"/>
              </a:rPr>
              <a:t>pasitikejimo.linija@vdu.lt</a:t>
            </a:r>
            <a:r>
              <a:rPr kumimoji="0" lang="en-US" sz="4400" i="0" u="none" strike="noStrike" cap="none" spc="0" normalizeH="0" baseline="0" dirty="0">
                <a:ln>
                  <a:noFill/>
                </a:ln>
                <a:solidFill>
                  <a:schemeClr val="bg2">
                    <a:lumMod val="10000"/>
                  </a:schemeClr>
                </a:solidFill>
                <a:effectLst/>
                <a:uFillTx/>
                <a:latin typeface="DM Sans" pitchFamily="2" charset="0"/>
                <a:sym typeface="Helvetica Neue"/>
              </a:rPr>
              <a:t>) has been established to ensure anti-discrimination policy at the University and to prevent sexual harassment.</a:t>
            </a:r>
            <a:endParaRPr kumimoji="0" lang="lt-LT" sz="4400" i="0" u="none" strike="noStrike" cap="none" spc="0" normalizeH="0" baseline="0" dirty="0">
              <a:ln>
                <a:noFill/>
              </a:ln>
              <a:solidFill>
                <a:schemeClr val="bg2">
                  <a:lumMod val="10000"/>
                </a:schemeClr>
              </a:solidFill>
              <a:effectLst/>
              <a:uFillTx/>
              <a:latin typeface="DM Sans" pitchFamily="2" charset="0"/>
              <a:sym typeface="Helvetica Neue"/>
            </a:endParaRPr>
          </a:p>
        </p:txBody>
      </p:sp>
    </p:spTree>
    <p:extLst>
      <p:ext uri="{BB962C8B-B14F-4D97-AF65-F5344CB8AC3E}">
        <p14:creationId xmlns:p14="http://schemas.microsoft.com/office/powerpoint/2010/main" val="633039050"/>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5DAFCC-0FFC-00EB-F313-78395041CDBB}"/>
              </a:ext>
            </a:extLst>
          </p:cNvPr>
          <p:cNvSpPr>
            <a:spLocks noGrp="1"/>
          </p:cNvSpPr>
          <p:nvPr>
            <p:ph type="title"/>
          </p:nvPr>
        </p:nvSpPr>
        <p:spPr/>
        <p:txBody>
          <a:bodyPr/>
          <a:lstStyle/>
          <a:p>
            <a:r>
              <a:rPr lang="lt-LT" sz="8000" b="1" dirty="0" err="1">
                <a:solidFill>
                  <a:srgbClr val="83C937"/>
                </a:solidFill>
                <a:latin typeface="DM Sans" pitchFamily="2" charset="0"/>
              </a:rPr>
              <a:t>Coordinators</a:t>
            </a:r>
            <a:endParaRPr lang="lt-LT" dirty="0">
              <a:solidFill>
                <a:srgbClr val="83C937"/>
              </a:solidFill>
            </a:endParaRPr>
          </a:p>
        </p:txBody>
      </p:sp>
      <p:sp>
        <p:nvSpPr>
          <p:cNvPr id="3" name="Text Placeholder 2">
            <a:extLst>
              <a:ext uri="{FF2B5EF4-FFF2-40B4-BE49-F238E27FC236}">
                <a16:creationId xmlns:a16="http://schemas.microsoft.com/office/drawing/2014/main" id="{D96EA377-7F0A-F686-605B-0908D70E7B56}"/>
              </a:ext>
            </a:extLst>
          </p:cNvPr>
          <p:cNvSpPr>
            <a:spLocks noGrp="1"/>
          </p:cNvSpPr>
          <p:nvPr>
            <p:ph type="body" idx="1"/>
          </p:nvPr>
        </p:nvSpPr>
        <p:spPr>
          <a:xfrm>
            <a:off x="975915" y="2521780"/>
            <a:ext cx="14874600" cy="9329186"/>
          </a:xfrm>
        </p:spPr>
        <p:txBody>
          <a:bodyPr>
            <a:normAutofit/>
          </a:bodyPr>
          <a:lstStyle/>
          <a:p>
            <a:pPr marL="571500" indent="-571500">
              <a:buFont typeface="Arial" panose="020B0604020202020204" pitchFamily="34" charset="0"/>
              <a:buChar char="•"/>
            </a:pPr>
            <a:r>
              <a:rPr lang="lt-LT" sz="4400" dirty="0" err="1"/>
              <a:t>Community</a:t>
            </a:r>
            <a:r>
              <a:rPr lang="lt-LT" sz="4400" dirty="0"/>
              <a:t> </a:t>
            </a:r>
            <a:r>
              <a:rPr lang="lt-LT" sz="4400" dirty="0" err="1"/>
              <a:t>Wellbeing</a:t>
            </a:r>
            <a:r>
              <a:rPr lang="lt-LT" sz="4400" dirty="0"/>
              <a:t> </a:t>
            </a:r>
            <a:r>
              <a:rPr lang="lt-LT" sz="4400" dirty="0" err="1"/>
              <a:t>Coordinator</a:t>
            </a:r>
            <a:endParaRPr lang="lt-LT" sz="4400" dirty="0"/>
          </a:p>
          <a:p>
            <a:pPr marL="571500" indent="-571500">
              <a:buFont typeface="Arial" panose="020B0604020202020204" pitchFamily="34" charset="0"/>
              <a:buChar char="•"/>
            </a:pPr>
            <a:endParaRPr lang="lt-LT" sz="4400" dirty="0"/>
          </a:p>
          <a:p>
            <a:pPr marL="571500" indent="-571500">
              <a:buFont typeface="Arial" panose="020B0604020202020204" pitchFamily="34" charset="0"/>
              <a:buChar char="•"/>
            </a:pPr>
            <a:r>
              <a:rPr lang="lt-LT" sz="4400" dirty="0" err="1"/>
              <a:t>Equal</a:t>
            </a:r>
            <a:r>
              <a:rPr lang="lt-LT" sz="4400" dirty="0"/>
              <a:t> </a:t>
            </a:r>
            <a:r>
              <a:rPr lang="lt-LT" sz="4400" dirty="0" err="1"/>
              <a:t>opportunities</a:t>
            </a:r>
            <a:r>
              <a:rPr lang="lt-LT" sz="4400" dirty="0"/>
              <a:t> </a:t>
            </a:r>
            <a:r>
              <a:rPr lang="lt-LT" sz="4400" dirty="0" err="1"/>
              <a:t>coordinator</a:t>
            </a:r>
            <a:endParaRPr lang="lt-LT" sz="4400" dirty="0"/>
          </a:p>
          <a:p>
            <a:pPr marL="571500" indent="-571500">
              <a:buFont typeface="Arial" panose="020B0604020202020204" pitchFamily="34" charset="0"/>
              <a:buChar char="•"/>
            </a:pPr>
            <a:endParaRPr lang="lt-LT" sz="4400" dirty="0"/>
          </a:p>
          <a:p>
            <a:pPr marL="571500" indent="-571500">
              <a:buFont typeface="Arial" panose="020B0604020202020204" pitchFamily="34" charset="0"/>
              <a:buChar char="•"/>
            </a:pPr>
            <a:r>
              <a:rPr lang="lt-LT" sz="4400" dirty="0" err="1"/>
              <a:t>Disability</a:t>
            </a:r>
            <a:r>
              <a:rPr lang="lt-LT" sz="4400" dirty="0"/>
              <a:t> </a:t>
            </a:r>
            <a:r>
              <a:rPr lang="lt-LT" sz="4400" dirty="0" err="1"/>
              <a:t>Affairs</a:t>
            </a:r>
            <a:r>
              <a:rPr lang="lt-LT" sz="4400" dirty="0"/>
              <a:t> </a:t>
            </a:r>
            <a:r>
              <a:rPr lang="lt-LT" sz="4400" dirty="0" err="1"/>
              <a:t>coordinator</a:t>
            </a:r>
            <a:endParaRPr lang="lt-LT" sz="4400" dirty="0"/>
          </a:p>
        </p:txBody>
      </p:sp>
    </p:spTree>
    <p:extLst>
      <p:ext uri="{BB962C8B-B14F-4D97-AF65-F5344CB8AC3E}">
        <p14:creationId xmlns:p14="http://schemas.microsoft.com/office/powerpoint/2010/main" val="3320821103"/>
      </p:ext>
    </p:extLst>
  </p:cSld>
  <p:clrMapOvr>
    <a:masterClrMapping/>
  </p:clrMapOvr>
  <p:transition spd="med"/>
</p:sld>
</file>

<file path=ppt/theme/theme1.xml><?xml version="1.0" encoding="utf-8"?>
<a:theme xmlns:a="http://schemas.openxmlformats.org/drawingml/2006/main" name="21_BasicWhite">
  <a:themeElements>
    <a:clrScheme name="21_BasicWhite">
      <a:dk1>
        <a:srgbClr val="5E5E5E"/>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Altero"/>
        <a:ea typeface="Altero"/>
        <a:cs typeface="Altero"/>
      </a:majorFont>
      <a:minorFont>
        <a:latin typeface="Basis Grotesque Pro"/>
        <a:ea typeface="Basis Grotesque Pro"/>
        <a:cs typeface="Basis Grotesque Pro"/>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Altero"/>
        <a:ea typeface="Altero"/>
        <a:cs typeface="Altero"/>
      </a:majorFont>
      <a:minorFont>
        <a:latin typeface="Basis Grotesque Pro"/>
        <a:ea typeface="Basis Grotesque Pro"/>
        <a:cs typeface="Basis Grotesque Pro"/>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bb52faf0-1b3f-40b6-bb3e-95faaa5e9b19">
      <Terms xmlns="http://schemas.microsoft.com/office/infopath/2007/PartnerControls"/>
    </lcf76f155ced4ddcb4097134ff3c332f>
    <TaxCatchAll xmlns="87fb44b2-f83c-4d7d-b35e-21616d57a44f"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C5298950AA2D144A1E0AC460BE0737D" ma:contentTypeVersion="15" ma:contentTypeDescription="Create a new document." ma:contentTypeScope="" ma:versionID="29d21c567f685f70442d1f7b183750fc">
  <xsd:schema xmlns:xsd="http://www.w3.org/2001/XMLSchema" xmlns:xs="http://www.w3.org/2001/XMLSchema" xmlns:p="http://schemas.microsoft.com/office/2006/metadata/properties" xmlns:ns2="bb52faf0-1b3f-40b6-bb3e-95faaa5e9b19" xmlns:ns3="87fb44b2-f83c-4d7d-b35e-21616d57a44f" targetNamespace="http://schemas.microsoft.com/office/2006/metadata/properties" ma:root="true" ma:fieldsID="e062b89f2a2dca4dca9717eff313fc36" ns2:_="" ns3:_="">
    <xsd:import namespace="bb52faf0-1b3f-40b6-bb3e-95faaa5e9b19"/>
    <xsd:import namespace="87fb44b2-f83c-4d7d-b35e-21616d57a44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Location"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b52faf0-1b3f-40b6-bb3e-95faaa5e9b1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46db051f-9e81-4d23-9ddd-64714e2cbc33" ma:termSetId="09814cd3-568e-fe90-9814-8d621ff8fb84" ma:anchorId="fba54fb3-c3e1-fe81-a776-ca4b69148c4d" ma:open="true" ma:isKeyword="false">
      <xsd:complexType>
        <xsd:sequence>
          <xsd:element ref="pc:Terms" minOccurs="0" maxOccurs="1"/>
        </xsd:sequence>
      </xsd:complexType>
    </xsd:element>
    <xsd:element name="MediaServiceLocation" ma:index="21" nillable="true" ma:displayName="Location" ma:indexed="true" ma:internalName="MediaServiceLocation" ma:readOnly="true">
      <xsd:simpleType>
        <xsd:restriction base="dms:Text"/>
      </xsd:simpleType>
    </xsd:element>
    <xsd:element name="MediaServiceOCR" ma:index="22"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7fb44b2-f83c-4d7d-b35e-21616d57a44f"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9b2d91e8-3c94-4c84-9b31-e6d0314a6bb5}" ma:internalName="TaxCatchAll" ma:showField="CatchAllData" ma:web="87fb44b2-f83c-4d7d-b35e-21616d57a44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C853F07-67D2-421F-91C6-C5A7046590EF}">
  <ds:schemaRefs>
    <ds:schemaRef ds:uri="http://schemas.microsoft.com/office/2006/metadata/properties"/>
    <ds:schemaRef ds:uri="http://schemas.microsoft.com/office/infopath/2007/PartnerControls"/>
    <ds:schemaRef ds:uri="bb52faf0-1b3f-40b6-bb3e-95faaa5e9b19"/>
    <ds:schemaRef ds:uri="87fb44b2-f83c-4d7d-b35e-21616d57a44f"/>
  </ds:schemaRefs>
</ds:datastoreItem>
</file>

<file path=customXml/itemProps2.xml><?xml version="1.0" encoding="utf-8"?>
<ds:datastoreItem xmlns:ds="http://schemas.openxmlformats.org/officeDocument/2006/customXml" ds:itemID="{C98A01A2-DC84-477E-A214-14FB9AB5D7B3}">
  <ds:schemaRefs>
    <ds:schemaRef ds:uri="http://schemas.microsoft.com/sharepoint/v3/contenttype/forms"/>
  </ds:schemaRefs>
</ds:datastoreItem>
</file>

<file path=customXml/itemProps3.xml><?xml version="1.0" encoding="utf-8"?>
<ds:datastoreItem xmlns:ds="http://schemas.openxmlformats.org/officeDocument/2006/customXml" ds:itemID="{CC7A46DF-2038-4B5F-B4D5-39E0EC6AF8C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b52faf0-1b3f-40b6-bb3e-95faaa5e9b19"/>
    <ds:schemaRef ds:uri="87fb44b2-f83c-4d7d-b35e-21616d57a44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641</TotalTime>
  <Words>669</Words>
  <Application>Microsoft Office PowerPoint</Application>
  <PresentationFormat>Custom</PresentationFormat>
  <Paragraphs>121</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21_BasicWhite</vt:lpstr>
      <vt:lpstr>PowerPoint Presentation</vt:lpstr>
      <vt:lpstr>respect for human rights and  equal opportunities</vt:lpstr>
      <vt:lpstr>related documents</vt:lpstr>
      <vt:lpstr>VMU strategy for 2021-2027. Goal nr. 1 - COMMUNITY IN HARMONY AND CONSOLIDATION. Related activities </vt:lpstr>
      <vt:lpstr>VMU disability policy: University of inclusive opportunities </vt:lpstr>
      <vt:lpstr>VMU Efforts to strengthen gender equality</vt:lpstr>
      <vt:lpstr>Psychological well-being survey </vt:lpstr>
      <vt:lpstr>Trust Line</vt:lpstr>
      <vt:lpstr>Coordinators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pateiktis</dc:title>
  <dc:creator>Tomas Mickevičius</dc:creator>
  <cp:lastModifiedBy>Tomas Mickevičius</cp:lastModifiedBy>
  <cp:revision>7</cp:revision>
  <dcterms:modified xsi:type="dcterms:W3CDTF">2025-10-31T10:32:10Z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0x010100BC5298950AA2D144A1E0AC460BE0737D</vt:lpwstr>
  </property>
</Properties>
</file>