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2"/>
  </p:notesMasterIdLst>
  <p:sldIdLst>
    <p:sldId id="265" r:id="rId5"/>
    <p:sldId id="266" r:id="rId6"/>
    <p:sldId id="257" r:id="rId7"/>
    <p:sldId id="258" r:id="rId8"/>
    <p:sldId id="267" r:id="rId9"/>
    <p:sldId id="260" r:id="rId10"/>
    <p:sldId id="262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DM Sans Regular"/>
      </a:defRPr>
    </a:lvl1pPr>
    <a:lvl2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DM Sans Regular"/>
      </a:defRPr>
    </a:lvl2pPr>
    <a:lvl3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DM Sans Regular"/>
      </a:defRPr>
    </a:lvl3pPr>
    <a:lvl4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DM Sans Regular"/>
      </a:defRPr>
    </a:lvl4pPr>
    <a:lvl5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DM Sans Regular"/>
      </a:defRPr>
    </a:lvl5pPr>
    <a:lvl6pPr marL="0" marR="0" indent="2286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DM Sans Regular"/>
      </a:defRPr>
    </a:lvl6pPr>
    <a:lvl7pPr marL="0" marR="0" indent="2743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DM Sans Regular"/>
      </a:defRPr>
    </a:lvl7pPr>
    <a:lvl8pPr marL="0" marR="0" indent="3200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DM Sans Regular"/>
      </a:defRPr>
    </a:lvl8pPr>
    <a:lvl9pPr marL="0" marR="0" indent="3657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DM Sans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F1CF74-A8CD-48B7-8DC6-D391376E6F38}" v="5" dt="2021-08-27T12:43:20.72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60"/>
  </p:normalViewPr>
  <p:slideViewPr>
    <p:cSldViewPr snapToGrid="0">
      <p:cViewPr varScale="1">
        <p:scale>
          <a:sx n="27" d="100"/>
          <a:sy n="27" d="100"/>
        </p:scale>
        <p:origin x="10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yntia Oliveira" userId="S::cyntia.oliveira@t4e.team::43e08c4f-dfcf-4a5a-97f9-4ca84687ebac" providerId="AD" clId="Web-{2D4FA028-4E26-42F1-80EA-C71EC9193761}"/>
    <pc:docChg chg="addSld">
      <pc:chgData name="Cyntia Oliveira" userId="S::cyntia.oliveira@t4e.team::43e08c4f-dfcf-4a5a-97f9-4ca84687ebac" providerId="AD" clId="Web-{2D4FA028-4E26-42F1-80EA-C71EC9193761}" dt="2021-08-26T06:09:08.893" v="1"/>
      <pc:docMkLst>
        <pc:docMk/>
      </pc:docMkLst>
      <pc:sldChg chg="new">
        <pc:chgData name="Cyntia Oliveira" userId="S::cyntia.oliveira@t4e.team::43e08c4f-dfcf-4a5a-97f9-4ca84687ebac" providerId="AD" clId="Web-{2D4FA028-4E26-42F1-80EA-C71EC9193761}" dt="2021-08-26T06:08:26.564" v="0"/>
        <pc:sldMkLst>
          <pc:docMk/>
          <pc:sldMk cId="962138833" sldId="257"/>
        </pc:sldMkLst>
      </pc:sldChg>
      <pc:sldChg chg="new">
        <pc:chgData name="Cyntia Oliveira" userId="S::cyntia.oliveira@t4e.team::43e08c4f-dfcf-4a5a-97f9-4ca84687ebac" providerId="AD" clId="Web-{2D4FA028-4E26-42F1-80EA-C71EC9193761}" dt="2021-08-26T06:09:08.893" v="1"/>
        <pc:sldMkLst>
          <pc:docMk/>
          <pc:sldMk cId="3655303544" sldId="258"/>
        </pc:sldMkLst>
      </pc:sldChg>
    </pc:docChg>
  </pc:docChgLst>
  <pc:docChgLst>
    <pc:chgData name="Carola" userId="cebf9c1a-9aef-4d2f-8da7-22042800ab33" providerId="ADAL" clId="{4FF1CF74-A8CD-48B7-8DC6-D391376E6F38}"/>
    <pc:docChg chg="custSel addSld modSld">
      <pc:chgData name="Carola" userId="cebf9c1a-9aef-4d2f-8da7-22042800ab33" providerId="ADAL" clId="{4FF1CF74-A8CD-48B7-8DC6-D391376E6F38}" dt="2021-08-27T12:43:20.721" v="1" actId="700"/>
      <pc:docMkLst>
        <pc:docMk/>
      </pc:docMkLst>
      <pc:sldChg chg="addSp delSp modSp new mod modClrScheme chgLayout">
        <pc:chgData name="Carola" userId="cebf9c1a-9aef-4d2f-8da7-22042800ab33" providerId="ADAL" clId="{4FF1CF74-A8CD-48B7-8DC6-D391376E6F38}" dt="2021-08-27T12:43:20.721" v="1" actId="700"/>
        <pc:sldMkLst>
          <pc:docMk/>
          <pc:sldMk cId="3193144013" sldId="259"/>
        </pc:sldMkLst>
        <pc:spChg chg="del mod ord">
          <ac:chgData name="Carola" userId="cebf9c1a-9aef-4d2f-8da7-22042800ab33" providerId="ADAL" clId="{4FF1CF74-A8CD-48B7-8DC6-D391376E6F38}" dt="2021-08-27T12:43:20.721" v="1" actId="700"/>
          <ac:spMkLst>
            <pc:docMk/>
            <pc:sldMk cId="3193144013" sldId="259"/>
            <ac:spMk id="2" creationId="{D31B47BB-0B1D-4E43-982E-FC32BBCC1EA8}"/>
          </ac:spMkLst>
        </pc:spChg>
        <pc:spChg chg="del mod ord">
          <ac:chgData name="Carola" userId="cebf9c1a-9aef-4d2f-8da7-22042800ab33" providerId="ADAL" clId="{4FF1CF74-A8CD-48B7-8DC6-D391376E6F38}" dt="2021-08-27T12:43:20.721" v="1" actId="700"/>
          <ac:spMkLst>
            <pc:docMk/>
            <pc:sldMk cId="3193144013" sldId="259"/>
            <ac:spMk id="3" creationId="{AE7F07C8-696C-45A7-B598-D8F7CB3B6966}"/>
          </ac:spMkLst>
        </pc:spChg>
        <pc:spChg chg="del">
          <ac:chgData name="Carola" userId="cebf9c1a-9aef-4d2f-8da7-22042800ab33" providerId="ADAL" clId="{4FF1CF74-A8CD-48B7-8DC6-D391376E6F38}" dt="2021-08-27T12:43:20.721" v="1" actId="700"/>
          <ac:spMkLst>
            <pc:docMk/>
            <pc:sldMk cId="3193144013" sldId="259"/>
            <ac:spMk id="4" creationId="{C52BF8B6-5E4A-4F4B-AE32-0DB686E665DA}"/>
          </ac:spMkLst>
        </pc:spChg>
        <pc:spChg chg="add mod ord">
          <ac:chgData name="Carola" userId="cebf9c1a-9aef-4d2f-8da7-22042800ab33" providerId="ADAL" clId="{4FF1CF74-A8CD-48B7-8DC6-D391376E6F38}" dt="2021-08-27T12:43:20.721" v="1" actId="700"/>
          <ac:spMkLst>
            <pc:docMk/>
            <pc:sldMk cId="3193144013" sldId="259"/>
            <ac:spMk id="5" creationId="{F11ADD1C-F255-4338-B061-09FF5177C682}"/>
          </ac:spMkLst>
        </pc:spChg>
        <pc:spChg chg="add mod ord">
          <ac:chgData name="Carola" userId="cebf9c1a-9aef-4d2f-8da7-22042800ab33" providerId="ADAL" clId="{4FF1CF74-A8CD-48B7-8DC6-D391376E6F38}" dt="2021-08-27T12:43:20.721" v="1" actId="700"/>
          <ac:spMkLst>
            <pc:docMk/>
            <pc:sldMk cId="3193144013" sldId="259"/>
            <ac:spMk id="6" creationId="{98002660-4211-4A4F-AD2A-7BA9734AB3C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975915" y="672693"/>
            <a:ext cx="22432170" cy="2176741"/>
          </a:xfrm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24" name="Text"/>
          <p:cNvSpPr txBox="1"/>
          <p:nvPr/>
        </p:nvSpPr>
        <p:spPr>
          <a:xfrm>
            <a:off x="32974805" y="10992547"/>
            <a:ext cx="1192531" cy="609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/>
          <a:p>
            <a:pPr algn="ctr" defTabSz="584200">
              <a:defRPr sz="3000">
                <a:solidFill>
                  <a:srgbClr val="71AF3A"/>
                </a:solidFill>
                <a:latin typeface="+mj-lt"/>
                <a:ea typeface="+mj-ea"/>
                <a:cs typeface="+mj-cs"/>
                <a:sym typeface="Altero"/>
              </a:defRPr>
            </a:pPr>
            <a:endParaRPr/>
          </a:p>
        </p:txBody>
      </p:sp>
      <p:sp>
        <p:nvSpPr>
          <p:cNvPr id="25" name="Rounded Rectangle"/>
          <p:cNvSpPr/>
          <p:nvPr/>
        </p:nvSpPr>
        <p:spPr>
          <a:xfrm>
            <a:off x="22638920" y="11970411"/>
            <a:ext cx="749580" cy="749581"/>
          </a:xfrm>
          <a:prstGeom prst="roundRect">
            <a:avLst>
              <a:gd name="adj" fmla="val 1829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7" name="logo_black_&amp;_white.png" descr="logo_black_&amp;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686" y="11965345"/>
            <a:ext cx="4498105" cy="737395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Body Level One…"/>
          <p:cNvSpPr txBox="1">
            <a:spLocks noGrp="1"/>
          </p:cNvSpPr>
          <p:nvPr>
            <p:ph type="body" idx="21"/>
          </p:nvPr>
        </p:nvSpPr>
        <p:spPr>
          <a:xfrm>
            <a:off x="956330" y="3753853"/>
            <a:ext cx="22432170" cy="7848295"/>
          </a:xfrm>
          <a:prstGeom prst="rect">
            <a:avLst/>
          </a:prstGeom>
        </p:spPr>
        <p:txBody>
          <a:bodyPr/>
          <a:lstStyle>
            <a:lvl1pPr>
              <a:lnSpc>
                <a:spcPct val="20000"/>
              </a:lnSpc>
              <a:spcBef>
                <a:spcPts val="4500"/>
              </a:spcBef>
              <a:defRPr sz="3600" spc="0"/>
            </a:lvl1pPr>
            <a:lvl2pPr>
              <a:lnSpc>
                <a:spcPct val="20000"/>
              </a:lnSpc>
              <a:spcBef>
                <a:spcPts val="4500"/>
              </a:spcBef>
              <a:defRPr sz="3600" spc="0"/>
            </a:lvl2pPr>
            <a:lvl3pPr>
              <a:lnSpc>
                <a:spcPct val="20000"/>
              </a:lnSpc>
              <a:spcBef>
                <a:spcPts val="4500"/>
              </a:spcBef>
              <a:defRPr sz="3600" spc="0"/>
            </a:lvl3pPr>
            <a:lvl4pPr>
              <a:lnSpc>
                <a:spcPct val="20000"/>
              </a:lnSpc>
              <a:spcBef>
                <a:spcPts val="4500"/>
              </a:spcBef>
              <a:defRPr sz="3600" spc="0"/>
            </a:lvl4pPr>
            <a:lvl5pPr>
              <a:lnSpc>
                <a:spcPct val="20000"/>
              </a:lnSpc>
              <a:spcBef>
                <a:spcPts val="4500"/>
              </a:spcBef>
              <a:defRPr sz="3600" spc="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with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975915" y="672693"/>
            <a:ext cx="22432170" cy="2176741"/>
          </a:xfrm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37" name="Text"/>
          <p:cNvSpPr txBox="1"/>
          <p:nvPr/>
        </p:nvSpPr>
        <p:spPr>
          <a:xfrm>
            <a:off x="32974805" y="10992547"/>
            <a:ext cx="1192531" cy="609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/>
          <a:p>
            <a:pPr algn="ctr" defTabSz="584200">
              <a:defRPr sz="3000">
                <a:solidFill>
                  <a:srgbClr val="71AF3A"/>
                </a:solidFill>
                <a:latin typeface="+mj-lt"/>
                <a:ea typeface="+mj-ea"/>
                <a:cs typeface="+mj-cs"/>
                <a:sym typeface="Altero"/>
              </a:defRPr>
            </a:pPr>
            <a:endParaRPr/>
          </a:p>
        </p:txBody>
      </p:sp>
      <p:sp>
        <p:nvSpPr>
          <p:cNvPr id="38" name="Body Level One…"/>
          <p:cNvSpPr txBox="1"/>
          <p:nvPr/>
        </p:nvSpPr>
        <p:spPr>
          <a:xfrm>
            <a:off x="1038600" y="3465095"/>
            <a:ext cx="21600319" cy="8137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9" name="Rounded Rectangle"/>
          <p:cNvSpPr/>
          <p:nvPr/>
        </p:nvSpPr>
        <p:spPr>
          <a:xfrm>
            <a:off x="22638920" y="11970411"/>
            <a:ext cx="749580" cy="749581"/>
          </a:xfrm>
          <a:prstGeom prst="roundRect">
            <a:avLst>
              <a:gd name="adj" fmla="val 1829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aph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"/>
          <p:cNvSpPr txBox="1"/>
          <p:nvPr/>
        </p:nvSpPr>
        <p:spPr>
          <a:xfrm>
            <a:off x="32974805" y="10992547"/>
            <a:ext cx="1192531" cy="609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/>
          <a:p>
            <a:pPr algn="ctr" defTabSz="584200">
              <a:defRPr sz="3000">
                <a:solidFill>
                  <a:srgbClr val="71AF3A"/>
                </a:solidFill>
                <a:latin typeface="+mj-lt"/>
                <a:ea typeface="+mj-ea"/>
                <a:cs typeface="+mj-cs"/>
                <a:sym typeface="Altero"/>
              </a:defRPr>
            </a:pPr>
            <a:endParaRPr/>
          </a:p>
        </p:txBody>
      </p:sp>
      <p:sp>
        <p:nvSpPr>
          <p:cNvPr id="92" name="pexels-negative-space-97080 (1).jpg"/>
          <p:cNvSpPr>
            <a:spLocks noGrp="1"/>
          </p:cNvSpPr>
          <p:nvPr>
            <p:ph type="pic" sz="half" idx="21"/>
          </p:nvPr>
        </p:nvSpPr>
        <p:spPr>
          <a:xfrm>
            <a:off x="9373120" y="3320716"/>
            <a:ext cx="12905122" cy="79251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975915" y="672693"/>
            <a:ext cx="22432170" cy="2176741"/>
          </a:xfrm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quarter" idx="22"/>
          </p:nvPr>
        </p:nvSpPr>
        <p:spPr>
          <a:xfrm>
            <a:off x="1038600" y="3007418"/>
            <a:ext cx="6288289" cy="8917657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3600" spc="0"/>
            </a:lvl1pPr>
            <a:lvl2pPr defTabSz="825500">
              <a:lnSpc>
                <a:spcPct val="100000"/>
              </a:lnSpc>
              <a:defRPr sz="3600" spc="0"/>
            </a:lvl2pPr>
            <a:lvl3pPr defTabSz="825500">
              <a:lnSpc>
                <a:spcPct val="100000"/>
              </a:lnSpc>
              <a:defRPr sz="3600" spc="0"/>
            </a:lvl3pPr>
            <a:lvl4pPr defTabSz="825500">
              <a:lnSpc>
                <a:spcPct val="100000"/>
              </a:lnSpc>
              <a:defRPr sz="3600" spc="0"/>
            </a:lvl4pPr>
            <a:lvl5pPr defTabSz="825500">
              <a:lnSpc>
                <a:spcPct val="100000"/>
              </a:lnSpc>
              <a:defRPr sz="3600" spc="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95" name="Rounded Rectangle"/>
          <p:cNvSpPr/>
          <p:nvPr/>
        </p:nvSpPr>
        <p:spPr>
          <a:xfrm>
            <a:off x="22638920" y="11970411"/>
            <a:ext cx="749580" cy="749581"/>
          </a:xfrm>
          <a:prstGeom prst="roundRect">
            <a:avLst>
              <a:gd name="adj" fmla="val 18293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7" name="logo_black_&amp;_white.png" descr="logo_black_&amp;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686" y="11965345"/>
            <a:ext cx="4498105" cy="7373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10870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92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9F06FE-C3B1-49FE-8918-616E126E3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69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75013" y="12040401"/>
            <a:ext cx="477394" cy="609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defRPr sz="3000">
                <a:solidFill>
                  <a:srgbClr val="71AF3A"/>
                </a:solidFill>
                <a:latin typeface="+mj-lt"/>
                <a:ea typeface="+mj-ea"/>
                <a:cs typeface="+mj-cs"/>
                <a:sym typeface="Alte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6" r:id="rId3"/>
    <p:sldLayoutId id="2147483690" r:id="rId4"/>
    <p:sldLayoutId id="2147483692" r:id="rId5"/>
    <p:sldLayoutId id="2147483693" r:id="rId6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all" spc="0" baseline="0">
          <a:solidFill>
            <a:srgbClr val="000000"/>
          </a:solidFill>
          <a:uFillTx/>
          <a:latin typeface="+mj-lt"/>
          <a:ea typeface="+mj-ea"/>
          <a:cs typeface="+mj-cs"/>
          <a:sym typeface="Altero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all" spc="0" baseline="0">
          <a:solidFill>
            <a:srgbClr val="000000"/>
          </a:solidFill>
          <a:uFillTx/>
          <a:latin typeface="+mj-lt"/>
          <a:ea typeface="+mj-ea"/>
          <a:cs typeface="+mj-cs"/>
          <a:sym typeface="Altero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all" spc="0" baseline="0">
          <a:solidFill>
            <a:srgbClr val="000000"/>
          </a:solidFill>
          <a:uFillTx/>
          <a:latin typeface="+mj-lt"/>
          <a:ea typeface="+mj-ea"/>
          <a:cs typeface="+mj-cs"/>
          <a:sym typeface="Altero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all" spc="0" baseline="0">
          <a:solidFill>
            <a:srgbClr val="000000"/>
          </a:solidFill>
          <a:uFillTx/>
          <a:latin typeface="+mj-lt"/>
          <a:ea typeface="+mj-ea"/>
          <a:cs typeface="+mj-cs"/>
          <a:sym typeface="Altero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all" spc="0" baseline="0">
          <a:solidFill>
            <a:srgbClr val="000000"/>
          </a:solidFill>
          <a:uFillTx/>
          <a:latin typeface="+mj-lt"/>
          <a:ea typeface="+mj-ea"/>
          <a:cs typeface="+mj-cs"/>
          <a:sym typeface="Altero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all" spc="0" baseline="0">
          <a:solidFill>
            <a:srgbClr val="000000"/>
          </a:solidFill>
          <a:uFillTx/>
          <a:latin typeface="+mj-lt"/>
          <a:ea typeface="+mj-ea"/>
          <a:cs typeface="+mj-cs"/>
          <a:sym typeface="Altero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all" spc="0" baseline="0">
          <a:solidFill>
            <a:srgbClr val="000000"/>
          </a:solidFill>
          <a:uFillTx/>
          <a:latin typeface="+mj-lt"/>
          <a:ea typeface="+mj-ea"/>
          <a:cs typeface="+mj-cs"/>
          <a:sym typeface="Altero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all" spc="0" baseline="0">
          <a:solidFill>
            <a:srgbClr val="000000"/>
          </a:solidFill>
          <a:uFillTx/>
          <a:latin typeface="+mj-lt"/>
          <a:ea typeface="+mj-ea"/>
          <a:cs typeface="+mj-cs"/>
          <a:sym typeface="Altero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all" spc="0" baseline="0">
          <a:solidFill>
            <a:srgbClr val="000000"/>
          </a:solidFill>
          <a:uFillTx/>
          <a:latin typeface="+mj-lt"/>
          <a:ea typeface="+mj-ea"/>
          <a:cs typeface="+mj-cs"/>
          <a:sym typeface="Altero"/>
        </a:defRPr>
      </a:lvl9pPr>
    </p:titleStyle>
    <p:body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+mn-lt"/>
          <a:ea typeface="+mn-ea"/>
          <a:cs typeface="+mn-cs"/>
          <a:sym typeface="DM Sans Regular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+mn-lt"/>
          <a:ea typeface="+mn-ea"/>
          <a:cs typeface="+mn-cs"/>
          <a:sym typeface="DM Sans Regular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+mn-lt"/>
          <a:ea typeface="+mn-ea"/>
          <a:cs typeface="+mn-cs"/>
          <a:sym typeface="DM Sans Regular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+mn-lt"/>
          <a:ea typeface="+mn-ea"/>
          <a:cs typeface="+mn-cs"/>
          <a:sym typeface="DM Sans Regular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+mn-lt"/>
          <a:ea typeface="+mn-ea"/>
          <a:cs typeface="+mn-cs"/>
          <a:sym typeface="DM Sans Regular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+mn-lt"/>
          <a:ea typeface="+mn-ea"/>
          <a:cs typeface="+mn-cs"/>
          <a:sym typeface="DM Sans Regular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+mn-lt"/>
          <a:ea typeface="+mn-ea"/>
          <a:cs typeface="+mn-cs"/>
          <a:sym typeface="DM Sans Regular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+mn-lt"/>
          <a:ea typeface="+mn-ea"/>
          <a:cs typeface="+mn-cs"/>
          <a:sym typeface="DM Sans Regular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+mn-lt"/>
          <a:ea typeface="+mn-ea"/>
          <a:cs typeface="+mn-cs"/>
          <a:sym typeface="DM Sans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ltero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ltero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ltero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ltero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ltero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ltero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ltero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ltero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lter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752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96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E880F-D55C-4823-8B2C-B4B82BBDA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CE9B1-3349-457B-BFCA-AE8AB5C851A4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975916" y="3339548"/>
            <a:ext cx="22432170" cy="84681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13883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8C4BAE6-1345-4D2B-8529-AA60D5B55A0D}"/>
              </a:ext>
            </a:extLst>
          </p:cNvPr>
          <p:cNvSpPr>
            <a:spLocks noGrp="1"/>
          </p:cNvSpPr>
          <p:nvPr>
            <p:ph type="pic" sz="half" idx="21"/>
          </p:nvPr>
        </p:nvSpPr>
        <p:spPr>
          <a:xfrm>
            <a:off x="9472511" y="3182960"/>
            <a:ext cx="12905122" cy="8917656"/>
          </a:xfrm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26F709-FA79-4DEC-BB37-8735A4E0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D9098-361D-415E-AD78-C761243D68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5915" y="3182960"/>
            <a:ext cx="7114537" cy="835758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0354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8C4BAE6-1345-4D2B-8529-AA60D5B55A0D}"/>
              </a:ext>
            </a:extLst>
          </p:cNvPr>
          <p:cNvSpPr>
            <a:spLocks noGrp="1"/>
          </p:cNvSpPr>
          <p:nvPr>
            <p:ph type="pic" sz="half" idx="21"/>
          </p:nvPr>
        </p:nvSpPr>
        <p:spPr>
          <a:xfrm>
            <a:off x="9472511" y="3182960"/>
            <a:ext cx="12905122" cy="8917656"/>
          </a:xfrm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26F709-FA79-4DEC-BB37-8735A4E0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D9098-361D-415E-AD78-C761243D68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5915" y="3182960"/>
            <a:ext cx="7114537" cy="835758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1975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51225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2135EB1D-D754-4637-961C-CA732C3D3311}"/>
              </a:ext>
            </a:extLst>
          </p:cNvPr>
          <p:cNvSpPr/>
          <p:nvPr/>
        </p:nvSpPr>
        <p:spPr>
          <a:xfrm>
            <a:off x="19037808" y="12220618"/>
            <a:ext cx="4572000" cy="59503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0" i="0" u="none" strike="noStrike" kern="0" cap="none" spc="0" normalizeH="0" baseline="0" noProof="0">
              <a:ln>
                <a:solidFill>
                  <a:srgbClr val="FFFFFF"/>
                </a:solidFill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8206495-4C2C-4B25-9F88-E7ADED050562}"/>
              </a:ext>
            </a:extLst>
          </p:cNvPr>
          <p:cNvSpPr/>
          <p:nvPr/>
        </p:nvSpPr>
        <p:spPr>
          <a:xfrm>
            <a:off x="18726912" y="11686032"/>
            <a:ext cx="4572000" cy="95097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ltero"/>
        <a:ea typeface="Altero"/>
        <a:cs typeface="Altero"/>
      </a:majorFont>
      <a:minorFont>
        <a:latin typeface="DM Sans Regular"/>
        <a:ea typeface="DM Sans Regular"/>
        <a:cs typeface="DM Sans Regular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norm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DM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ltero"/>
        <a:ea typeface="Altero"/>
        <a:cs typeface="Altero"/>
      </a:majorFont>
      <a:minorFont>
        <a:latin typeface="DM Sans Regular"/>
        <a:ea typeface="DM Sans Regular"/>
        <a:cs typeface="DM Sans Regular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norm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DM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5298950AA2D144A1E0AC460BE0737D" ma:contentTypeVersion="15" ma:contentTypeDescription="Utwórz nowy dokument." ma:contentTypeScope="" ma:versionID="b3d8eaa126da301ffacb14071b53cd21">
  <xsd:schema xmlns:xsd="http://www.w3.org/2001/XMLSchema" xmlns:xs="http://www.w3.org/2001/XMLSchema" xmlns:p="http://schemas.microsoft.com/office/2006/metadata/properties" xmlns:ns2="bb52faf0-1b3f-40b6-bb3e-95faaa5e9b19" xmlns:ns3="87fb44b2-f83c-4d7d-b35e-21616d57a44f" targetNamespace="http://schemas.microsoft.com/office/2006/metadata/properties" ma:root="true" ma:fieldsID="fcdbd5ae496dc47f5cf3cc25876df8b6" ns2:_="" ns3:_="">
    <xsd:import namespace="bb52faf0-1b3f-40b6-bb3e-95faaa5e9b19"/>
    <xsd:import namespace="87fb44b2-f83c-4d7d-b35e-21616d57a4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2faf0-1b3f-40b6-bb3e-95faaa5e9b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Tagi obrazów" ma:readOnly="false" ma:fieldId="{5cf76f15-5ced-4ddc-b409-7134ff3c332f}" ma:taxonomyMulti="true" ma:sspId="46db051f-9e81-4d23-9ddd-64714e2cbc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fb44b2-f83c-4d7d-b35e-21616d57a44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a51782a-c9f8-4eba-865e-bcc49f849bad}" ma:internalName="TaxCatchAll" ma:showField="CatchAllData" ma:web="87fb44b2-f83c-4d7d-b35e-21616d57a4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52faf0-1b3f-40b6-bb3e-95faaa5e9b19">
      <Terms xmlns="http://schemas.microsoft.com/office/infopath/2007/PartnerControls"/>
    </lcf76f155ced4ddcb4097134ff3c332f>
    <TaxCatchAll xmlns="87fb44b2-f83c-4d7d-b35e-21616d57a44f" xsi:nil="true"/>
  </documentManagement>
</p:properties>
</file>

<file path=customXml/itemProps1.xml><?xml version="1.0" encoding="utf-8"?>
<ds:datastoreItem xmlns:ds="http://schemas.openxmlformats.org/officeDocument/2006/customXml" ds:itemID="{136F088B-6733-4579-B5C9-A73FEE8DF3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52faf0-1b3f-40b6-bb3e-95faaa5e9b19"/>
    <ds:schemaRef ds:uri="87fb44b2-f83c-4d7d-b35e-21616d57a4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0E4FC1-4F14-409C-AE70-E276697E9F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B2AED5-5854-4B2D-91A3-868E6A23D7B7}">
  <ds:schemaRefs>
    <ds:schemaRef ds:uri="http://schemas.microsoft.com/office/2006/metadata/properties"/>
    <ds:schemaRef ds:uri="http://schemas.microsoft.com/office/infopath/2007/PartnerControls"/>
    <ds:schemaRef ds:uri="a31388ee-28e1-4170-9650-94d183beeff6"/>
    <ds:schemaRef ds:uri="c9805a42-a258-4f65-bbd5-ba9fcec90af0"/>
    <ds:schemaRef ds:uri="bb52faf0-1b3f-40b6-bb3e-95faaa5e9b19"/>
    <ds:schemaRef ds:uri="87fb44b2-f83c-4d7d-b35e-21616d57a44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0</Words>
  <Application>Microsoft Office PowerPoint</Application>
  <PresentationFormat>Niestandardowy</PresentationFormat>
  <Paragraphs>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Altero</vt:lpstr>
      <vt:lpstr>DM Sans Regular</vt:lpstr>
      <vt:lpstr>Helvetica Neue</vt:lpstr>
      <vt:lpstr>Helvetica Neue Medium</vt:lpstr>
      <vt:lpstr>21_BasicWhite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Martyna Fołta</dc:creator>
  <cp:lastModifiedBy>Martyna Fołta</cp:lastModifiedBy>
  <cp:revision>8</cp:revision>
  <dcterms:modified xsi:type="dcterms:W3CDTF">2025-02-20T08:23:13Z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0x010100BC5298950AA2D144A1E0AC460BE0737D</vt:lpwstr>
  </property>
  <property fmtid="{D5CDD505-2E9C-101B-9397-08002B2CF9AE}" pid="3" name="MediaServiceImageTags">
    <vt:lpwstr/>
  </property>
</Properties>
</file>